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3:26.6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23961 1130 184 0,'3'-6'71'0,"-3"2"-55"0,-3 1 15 0,3 3 3 0,-4-3-4 16,1 3 0-16,-1-6-6 15,1 3-1-15,-1-4-12 16,1 4 0-16,-5-3 2 0,5 3-1 15,-1-3 3-15,1 6-4 16,-1-10 1-16,1 1-3 16,-4 9 2-16,3-10-2 15,-3 1 0-15,-3 6-3 16,3-3 1-16,-1 6-4 16,-6-4-2-16,4-2 0 15,-8 6 1-15,-10 6-3 16,-4-2 0-16,-3 2 1 15,3-3 2-15,4 6 1 16,-11 1 3-16,-10 15 1 16,3-6 1-16,4-4-4 0,10 4-3 15,4-9 0-15,-4 18-1 16,-14 16 0-16,14-10 0 16,4-6 0-16,-11 16 2 15,7-9-3-15,-13 18 0 16,6-6 3-1,-4 25 1-15,8-12 5 0,0 15 5 16,-4 25 2-16,11-12 0 31,10-9-3-31,11-1 0 0,11 0-3 0,6-24 0 16,-3-10-5-16,29 3-3 16,20 12 2-16,4-12 0 15,4 0 1-15,-12-22 0 16,-9-3-5-16,38 0 1 0,25-3 2 0,-11 0 1 15,-7-10 1-15,0-2 0 16,-3-4-2-16,-4-3-2 16,-3-3 1-16,-29-10 1 15,-10 7-1 1,0-19 2-16,3-25-4 16,-21 12 0-16,-3 7 1 15,-18-7 2-15,0 7-3 16,-28-7 0-16,3 10 1 15,-24-7 2-15,6 4-3 16,-27 12 0-16,-33 3 1 0,33 13 0 16,13 3-3-16,1 10 2 15,10-1-6-15,7 10-3 16,8-3-34-16,13-1-14 16,11 1-41-16,17-13-17 15,-2 6-29 1</inkml:trace>
  <inkml:trace contextRef="#ctx0" brushRef="#br0" timeOffset="480.152">25075 1255 272 0,'18'-62'104'0,"-11"46"-81"0,-3 3 14 16,-8 7-1-16,-3 6-13 15,-7 6-3-15,-4 4 0 16,4-7 1-16,-18 28-11 16,-13 16-3-16,6-3-1 0,7-3-3 0,-31 25 0 15,-33 62 1-15,29-24 0 16,14-23-2-16,4 57-2 16,10-25 3-16,32-9 2 15,0-20 13-15,49-18 8 16,-6-13-13-16,45-18-5 15,42-13-5-15,-6-13 0 16,-8-9-2-16,0-19-1 16,4 1 1-16,-35-4 1 15,-15 6-32-15,4-12-14 16,11-7-49-16,-14-2-20 16,-8-1-27-1</inkml:trace>
  <inkml:trace contextRef="#ctx0" brushRef="#br0" timeOffset="779.66">25770 1149 328 0,'4'-19'123'0,"-4"19"-95"0,3 0 11 0,-3 0 1 16,0 0-9-1,4 9-1-15,0 10-10 16,-1 19-5-16,1 18-8 16,3 4-5-16,0 21 1 0,0 23-2 0,0 18-1 15,0-3 1-15,0-25-1 16,-4-19-3-16,5 32 0 16,-5-29-5-16,1-5 0 15,-1-14-25-15,1-12-10 16,3-3-40-16,0-35-17 15,0 7-33 1</inkml:trace>
  <inkml:trace contextRef="#ctx0" brushRef="#br0" timeOffset="1021.432">25718 1061 340 0,'7'-19'126'0,"7"10"-98"0,17-13 10 16,-13 12-1-16,21-5-17 16,17-7-1-16,11 0-11 15,4 3-5-15,-1 3-2 16,8 7 1-16,0-1 1 0,-4 7-1 16,-11-6-2-16,-6 3 1 15,-8-1-1-15,-14 4-49 16,-6-6-21-16,-15 9-89 15</inkml:trace>
  <inkml:trace contextRef="#ctx0" brushRef="#br0" timeOffset="1230.69">25862 1544 284 0,'-49'59'107'0,"45"-46"-83"0,15-1 19 0,-1-12 6 16,26-6-14-16,24-10-2 15,14-12-11-15,21-9-1 16,0 2-12-16,-17 1-3 0,38-10-2 16,50-16-5-16,-21 16 1 15,-22 3-27-15,-21 10-11 16,-17 6-74-16,-14 0-30 16,-18 9 17-1</inkml:trace>
  <inkml:trace contextRef="#ctx0" brushRef="#br0" timeOffset="1801.254">22906 3284 208 0,'-25'16'79'0,"18"-7"-61"0,4-9 12 0,3 0 4 16,0 0-7-16,7-6-1 15,3-4-6-15,8-2 0 16,14-4-11-16,21-9 6 0,14 6 2 0,14-6 2 15,32-6 1-15,31-10 2 16,47-12 1-16,35-29-4 16,45-9-1-16,40-6-6 15,24-6 0-15,3-10-7 16,8 6-3-16,7 10-1 16,-11 9 1-16,-28 13-1 15,-7 12-1-15,-53 10-2 16,-74 21 1-16,-43 7-37 15,5 10-14-15,-5 8-27 16,-45 1-11-16,-39 12-42 16</inkml:trace>
  <inkml:trace contextRef="#ctx0" brushRef="#br0" timeOffset="2821.907">24829 3425 192 0,'3'-50'74'0,"-3"28"-58"0,4-31 20 0,-4 31 5 15,3-7-4-15,4 1 3 16,0 3-11-16,-3 6-3 16,3 7-15-16,0 5 7 0,-4 17 4 15,1 21-5-15,3 19 1 16,0 10-7-16,4 12-1 16,3 28-4-16,0 16-1 15,3-9-3-15,5 25-2 16,-1 6 1-16,-7-47 1 15,-4-19-6-15,1 28 1 16,0 16-30-16,-4-41-13 0,-4-15-16 16,4-16-7-16,4-13-57 15</inkml:trace>
  <inkml:trace contextRef="#ctx0" brushRef="#br0" timeOffset="3274.85">25576 3356 260 0,'11'-44'96'0,"-11"35"-75"0,-4-1 3 16,4 10-2-16,-7 3-10 16,0 10 1-16,-3 0-6 0,-4 12-2 15,-4 3-2-15,-3 16 0 0,-4 9 0 16,4 32 3-16,0 9 1 15,7 6-1-15,3 16-1 16,11 10-3-16,14-17-2 16,14-15 3-16,11-18 2 15,11-17 4-15,3-15 5 16,3-16 1-16,8-15 3 16,10-16-1-16,3-32 1 15,-3-21 6-15,-3-16 2 16,-11-13-13-16,-11-18-8 15,-10-20-3-15,-14-5 0 16,-18-26-1-16,-18 7-1 16,-24 2 1-16,-22 26-1 0,-6 31-3 15,-4 35 2-15,-4 34 1 16,-3 19 2-16,18 0-6 16,-22 57 1-16,11 6-15 15,18 5-5-15,14-5-26 16,10 3-11-16,18 9-96 15</inkml:trace>
  <inkml:trace contextRef="#ctx0" brushRef="#br0" timeOffset="3647.938">24589 5325 280 0,'0'-3'107'0,"0"3"-83"0,31-28 17 0,-27 28 2 15,21-22-12-15,17-22-1 16,21-6-13-16,29-7-3 16,18-12-8-16,24-18-4 0,28-14 1 15,7 7 0-15,18 6 1 0,-7 4-5 16,11-10 1-16,-15 6 0 16,-24 13 0-16,-18 6-18 15,-14 18-5-15,-29 8-60 16,-20 11-25-16</inkml:trace>
  <inkml:trace contextRef="#ctx0" brushRef="#br0" timeOffset="4083.388">25315 5200 228 0,'4'-60'88'0,"-1"44"-69"0,-3-6 13 0,-3 19 2 16,3-3-5-16,0 3 3 15,0 3-12-15,0 6-4 0,0 13-9 16,3 16 2-16,1-1 3 0,-1-6-4 16,12 29 0-16,6 37-2 15,-4-10 1-15,-3-15-6 16,8 22-1-16,-5-19 0 15,4 35 2-15,-6-25-12 16,2-1-6-16,-3-15-22 16,-3-16-9-16,-1-3-85 15,-2-25-41 1,-1-3 87-16</inkml:trace>
  <inkml:trace contextRef="#ctx0" brushRef="#br0" timeOffset="4353.754">25753 5504 348 0,'3'-16'129'0,"-3"16"-100"0,0 0-4 0,0 0-7 15,0 0-14-15,0 0 0 16,0 10 0-16,0 2 0 16,4 4-2-16,-1-1-4 0,1-2-1 15,3-4-31-15,0 7-13 0,-3-3-55 16,6-4-67 0,1 4 48-16</inkml:trace>
  <inkml:trace contextRef="#ctx0" brushRef="#br0" timeOffset="4623.67">25982 5024 296 0,'0'-9'110'0,"0"-1"-86"0,0 1 11 15,0 9 1-15,0-3-11 16,4 3-2-16,-1 3-5 0,1 6 1 15,-1 10-10-15,4 16-3 0,0 18-2 16,0 3-2-16,0 10-2 16,4-6 1-16,0 15-1 15,-1 3-5-15,1-12-1 16,-4-16-30-16,3 1-14 16,-3-11-32-16,4-5-13 15,-4-10-22 1</inkml:trace>
  <inkml:trace contextRef="#ctx0" brushRef="#br0" timeOffset="5013.889">26395 4927 244 0,'-11'9'93'0,"4"4"-72"0,-3 9 5 16,3-7-1-16,0 14-3 15,-1 18 4-15,1 15-8 16,0 7-3-16,4 4-8 16,3 8-3-16,3-12 0 0,1-16 2 15,14 4 3-15,-4-4 7 16,24-22 2-16,-6-5 4 16,18-33 1-16,17-18-6 15,-4-16 0-15,1 1-1 16,-8-20 2-16,-7-15-6 15,-13-4-2-15,-19 4-5 0,-17 0-2 16,-21-16-1-16,-14-12-2 16,-18-1-2-16,-11 26 1 15,-3 24-1-15,0 23-2 16,7 28-4-16,15 15 0 16,9 1-27-16,5 21-12 15,-5 13-30-15,15 7-15 16,7 5-47-1</inkml:trace>
  <inkml:trace contextRef="#ctx0" brushRef="#br0" timeOffset="5763.701">25379 7075 264 0,'-7'-19'99'16,"7"19"-77"-16,3-25 7 0,-3 22-1 0,4-7-6 15,-1 1-1-15,11-10-3 16,-3 10-1-16,17-10-9 16,-7 9-1-16,18 1 0 0,-7 0 1 15,7 9 2-15,-7 0 4 16,-4 25 3-16,-4-6-3 16,-2 28 2-16,-5-7-5 15,-6 10 1-15,-4-2-7 16,-4 2-3-16,1-6-1 15,-4 3-1-15,0-13-3 16,4 4 0-16,-1-4-1 0,8-15 3 16,-4-3 0-16,10-16 1 15,-3 0 0-15,15-10 2 16,-5 4-3-16,15-7 0 16,-7 1-28-16,7-4-10 15,-8 4-113 1,1-16-65-16,-7 6 96 15</inkml:trace>
  <inkml:trace contextRef="#ctx0" brushRef="#br0" timeOffset="5959.895">26180 6943 292 0,'-14'9'110'0,"14"-9"-86"16,-11 19 5-16,7-9-5 0,1-1-14 15,-1 7-1-15,4-1-7 16,0-2-2-16,7-1 0 16,-3-2-3-16,7-7 0 0,-4 0-78 15,7-6-32-15,-4 0-1 16</inkml:trace>
  <inkml:trace contextRef="#ctx0" brushRef="#br0" timeOffset="6499.97">26395 6479 304 0,'-7'0'112'0,"7"0"-87"0,-4 0 2 0,4 0-4 16,-3 6-6-16,-1-3-1 15,1 7-8-15,-1-1-5 16,-3 10-2-16,0-3-4 0,0 6 2 16,3-4 1-16,1 1 2 15,-1-3-3-15,4-4 0 16,0-2 1-16,7-4 2 16,1 0-3-16,9-2-2 15,1-4 2-15,14-4 2 0,17-2 0 16,-3-3-1-16,3-1-2 15,-3 4 1-15,0 3-1 16,7 3 0-16,3 6 2 16,-10 0 2-16,-11 1 1 15,11 2 1-15,-10 1-2 16,2 5 1-16,-6-2 15 16,-7 6 11-16,-4-4-2 15,-7 7-1-15,0-3-8 16,-10 3-3-16,-1-3-7 15,-6 0 0-15,-1-1-5 16,-10 11 0-16,3-11-3 16,-10 8-1-16,4-5 1 15,-8 1 0-15,4 4-5 16,-4-5 1-16,4-2-38 0,3-3-14 16,4-4-51-16,4-12-22 15,3 0-1 1</inkml:trace>
  <inkml:trace contextRef="#ctx0" brushRef="#br0" timeOffset="6726.232">26547 6545 268 0,'-32'12'101'0,"25"-9"-78"0,3-3-7 0,18-9 55 16,11-10-13-16,7-9-14 15,7-6-12-15,6-10-19 16,8-3-6-16,7 0-3 0,4 3-5 16,-8 3 1-16,-6 3-24 15,-4 10-10-15,-11 3-86 16,-7 3-36-16,-10 3 31 16</inkml:trace>
  <inkml:trace contextRef="#ctx0" brushRef="#br0" timeOffset="7655.958">26504 4435 196 0,'28'-29'74'0,"-17"17"-58"0,7-16 9 0,-15 18 0 15,1 4-4-15,-4-7-1 16,-4 7 5-16,-6 3 4 15,-8 9-16-15,-7 4 8 0,-10 2 3 16,-7 7-4-16,-4 3-1 16,-11 9-9-16,-17 7-2 15,-14 15-4-15,0 13-1 16,-4 6 1-16,-3 4 0 16,-7-1 0-16,3 22 0 15,14 13-5-15,11-4 1 16,18 1 4-16,17 6 2 0,21 0 9 15,32-13 4-15,32-15 0 16,21-10-2-16,18-16-3 16,24-11-1-16,8-14-3 15,3-15 1-15,14-10 0 16,0-12 1-16,-11-13 5 16,1-24 1-16,-1-20-7 15,-3-9-2-15,-11-9-3 16,-10-13-1-16,0-16-3 15,-7-3-2-15,-18 1 3 16,-21-20 0-16,-29-3-4 16,-27 4 1-16,-22-1-5 15,-21 4 1-15,-28 25 0 16,-14 40-1-16,-4 41 1 16,-21 29 0-16,-7 15-8 0,11 15-5 15,14 11-24-15,7 11-9 16,17-2-27-16,18-13-9 15,11-16-69 1</inkml:trace>
  <inkml:trace contextRef="#ctx0" brushRef="#br0" timeOffset="10448.072">29062 2995 240 0,'3'-18'90'0,"-3"8"-70"0,0 4 10 0,0 3-1 16,0-3-4-16,4 6 2 16,-1 0-2-16,4 9 2 15,1 7-15-15,-1 18 0 0,0 19 1 16,3 26-1-16,1 9 1 16,-1 24-7-16,5 14-2 15,6-4-2-15,0-6-2 16,4 0 3-16,-1 0 0 15,1-12-4-15,-4-20-1 16,0-8-13-16,-3-17-2 16,-4-15-36-16,-3-13-13 15,-1-12-72-15</inkml:trace>
  <inkml:trace contextRef="#ctx0" brushRef="#br0" timeOffset="10958.435">29796 3064 208 0,'-4'-15'79'0,"1"5"-61"0,-4 4 15 16,-1 3 3-16,-2 3-9 0,-1 3-1 15,-3 10-9-15,-3 9 0 16,-5 15-10-16,1 26-4 0,-3 6-2 16,-1 9-1-16,0 19 2 15,4 23-1-15,3-11 2 16,11-2-2-16,7-4 2 16,14-5 0-16,11-14 3 15,17-12-3-15,18-15 0 16,7-13 1-16,-3-22 0 15,-4-16 6-15,0-19 6 16,3-18 5-16,4-16 2 16,4-6-6-16,-8-19 0 15,-6-26-8-15,-18 4-1 0,-22-3-4 16,-17-35-3-16,-24 7 0 16,-15 6-1-16,-11 6 0 15,5 31 0-15,-5 29-3 16,-3 22 0-16,4 21 2 15,7 10 0-15,10 10-2 16,11 9 0-16,10 9-25 16,11 9-11-16,11 4-33 15,10-3-12-15,11-7-46 16</inkml:trace>
  <inkml:trace contextRef="#ctx0" brushRef="#br0" timeOffset="11287.875">31157 2876 300 0,'-7'0'112'0,"0"13"-87"0,-3 3 18 0,-1-4 0 16,-3 13-17-16,-4 0-4 16,-3 13-13-16,-4 12-4 15,-6 16-3-15,-5 6-2 0,-2 3 3 16,-1 0-2-16,0 4-1 0,0 18-2 16,4-3 1-16,3-6-23 15,4-10-10-15,7-12-4 16,3-16-2-16,8-9-40 15,6-16-18-15,8-12-3 16</inkml:trace>
  <inkml:trace contextRef="#ctx0" brushRef="#br0" timeOffset="11543.347">30868 2914 260 0,'-14'19'99'0,"10"-7"-77"0,4 10 9 0,0-12-2 16,4 8-15-16,-1 8-5 16,5 17-4-16,2 17 1 15,1 12-3-15,-1 6-2 0,4 4 2 16,1 25-4-16,2-1 0 16,1-12-4-16,-1-9-1 15,1-16-6-15,0-13-3 16,-4-12-22-16,-4-12-9 15,-3-7-47 1,1-16-37-16,-5-9 50 16</inkml:trace>
  <inkml:trace contextRef="#ctx0" brushRef="#br0" timeOffset="11994.055">29101 4965 220 0,'-14'-7'85'0,"14"10"-66"0,0-3 1 0,0 0-2 15,0 0 3-15,3 0 5 16,4-3-3-16,7-3 0 16,7-3-12-16,18-7 7 0,25-12 2 15,13-10-2-15,19-22 2 16,31 1-5-16,14-1 1 15,21-6-7-15,7 7-3 16,4-4-1-16,18-3-1 16,-22 4-5-16,4 2 1 15,-4 4-7-15,-17 12-3 16,-15 0-32-16,-2 9-12 16,-12 4-61-16,-10 0-59 15,-21-1 61-15</inkml:trace>
  <inkml:trace contextRef="#ctx0" brushRef="#br0" timeOffset="13240.186">8184 6448 288 0,'-10'-16'107'0,"6"10"-83"0,1-1 15 0,3 4 3 15,0 0-10-15,3-3 1 16,4 0-9-16,11-4-5 16,7 1-11-16,14-1 6 0,10-2 3 15,7-4-5-15,15-3-2 16,24-6-1-16,15-3-1 16,2-3-7-16,22-4 0 15,-3 1-1-15,-8 12 2 16,-3 0-1-16,4 3-1 0,-8 6 1 15,-13 7 1-15,-15 6 1 16,-11 3 1-16,-10 4-2 16,-7 5-2-16,-10 4-2 15,-8 3-1-15,-10-1-29 16,-4-2-12-16,-10 3-10 16,-11-3-5-16,-4-7-95 15</inkml:trace>
  <inkml:trace contextRef="#ctx0" brushRef="#br0" timeOffset="13600.697">8777 6796 312 0,'7'-22'118'0,"-3"19"-92"0,3 3 8 0,-4 6-3 15,8 3-15-15,3 7-2 16,4 6-8-16,3 9-2 15,0 16-2-15,0 19-2 0,4 6 1 0,-4 3-1 16,0 7 2-16,0 3-12 16,-3-1-6-16,0 1-24 15,-4-13-10-15,0-15-67 16,3-20-48 0,-2-9 66-16</inkml:trace>
  <inkml:trace contextRef="#ctx0" brushRef="#br0" timeOffset="14051.36">9193 6510 272 0,'-14'-18'104'0,"4"18"-81"0,-4 6 7 0,7 3-3 16,-1 10-17-16,1 19-6 15,4 12 0-15,-1 9-1 16,4 13-1-16,4 19-2 0,3 16 1 16,7-4 3-16,7 4 5 15,11 19-3-15,10-10-1 16,4-19-5-16,4-13 0 16,-5-24 0-16,1-16 0 0,4-25 6 15,-1-22 6 1,0-29 7-16,-6-18 3 15,-8-10 2-15,-7-15 2 0,-7-38-1 16,-13 4 0-16,-12-11-8 16,-14-5 0-16,-13 6-8 15,-8 19-3-15,-14 18-3 16,-18 19-3-16,-6 19 1 16,3 32-1-16,7 24-3 15,10 23 2-15,15 6-1 16,10-1-2-16,18 1-11 15,14-9-2-15,18-7-45 16,20-7-17-16,15-2-89 16</inkml:trace>
  <inkml:trace contextRef="#ctx0" brushRef="#br0" timeOffset="14157.207">10044 6852 348 0,'-7'-16'129'0,"3"7"-100"0,0 6 2 0,4 3-5 16</inkml:trace>
  <inkml:trace contextRef="#ctx0" brushRef="#br0" timeOffset="14292.08">10033 6836 590 0,'4'19'18'16,"3"19"-10"-16,-4 12-5 0,1 13 0 16,-4 6-2-16,0 0 2 15,0 0-4-15,0 3 0 16,3-3-12-16,1-7-5 15,-1-8-67-15,1-23-31 0,3-6-23 16</inkml:trace>
  <inkml:trace contextRef="#ctx0" brushRef="#br0" timeOffset="14501.119">9733 6846 364 0,'-10'16'134'0,"13"2"-104"0,8 11 1 16,-4-14-7-16,10 10-16 16,8 13-4-16,7 6-3 15,3 3-1-15,4 9 0 16,10 4 0-16,11 3 2 0,11 6-6 0,-4 6 1 16,-4-3-48-16,-3-9-18 15,-7-16-80 1</inkml:trace>
  <inkml:trace contextRef="#ctx0" brushRef="#br0" timeOffset="15375.904">13250 6363 208 0,'0'-22'79'0,"-3"13"-61"0,-1 2 15 15,1 4 3-15,3 3-3 16,0 0 1-16,-4 3-11 15,4 4-3-15,4 2-12 16,3 4 4-16,7 2 1 0,11 1 5 16,17-7 3-16,29-6 2 15,20-6 1-15,15-6-7 16,28-7-2-16,11-12-9 16,10-10-2-16,11-9-2 15,-11 0 1-15,0 3 0 0,-3 7 1 16,-14 5-5-16,-19 1 1 15,-13 12 2-15,-3 0 1 16,-15 4-1-16,-11 5 1 16,-13 4-2-16,-15 6 2 15,-13 6-29-15,-12 7-9 16,-10 12-21-16,-10 6-7 16,-11 4-26-16,-7-1-9 15,-4-5-11 1</inkml:trace>
  <inkml:trace contextRef="#ctx0" brushRef="#br0" timeOffset="15736.237">13882 6633 272 0,'-4'-38'104'0,"1"38"-81"0,3 0 5 15,0 9-4-15,3 10-10 0,4 9 0 16,4 7-8-16,3-1-2 15,4 10-2-15,3 3-2 0,0 7 3 16,4 21-2-16,-1 3 2 16,5-9-4-16,-5 3 0 15,1-3-4-15,0-6-1 16,-4-6-26-16,-3-10-11 16,-1-10-82-1</inkml:trace>
  <inkml:trace contextRef="#ctx0" brushRef="#br0" timeOffset="16188.022">14362 6655 228 0,'-11'-29'85'16,"7"23"-66"-16,-3 0 12 0,4 6 3 0,-4 6-16 15,0 7-4-15,0 9-9 16,0 12-4-16,0 7 0 16,0 12-1-16,0 19 0 0,3 13 2 15,4 0 1-15,4-4 3 16,6-9 3-16,8-9-2 16,6-16-2-16,15-13 0 15,7-12 1-15,3-12 1 16,1-16 3-16,-4-7 6 15,-4-15 2-15,-3-19-3 16,-7-13 1-16,-8-6-5 0,-6 0 1 16,-7-6-7-16,-8-3-1 15,-6 0-2-15,-12 9 1 16,-16 6-2-16,-19 10-1 16,-13 13 1-16,-1 15-1 15,8 15 0-15,3 17 0 16,11 12-3-16,13 6 2 15,12 0-12-15,13 0-5 0,11-6-32 16,14 0-15 0,18-9-76-1</inkml:trace>
  <inkml:trace contextRef="#ctx0" brushRef="#br0" timeOffset="16416.208">15198 6617 332 0,'-4'-13'123'0,"1"20"-95"0,-4-1 3 16,3 3-4-16,1 7-9 15,-1 9-1-15,0 10-7 16,-3 2-4-16,0 4-3 16,0 3-3-16,0 12 3 0,-3 13-2 15,-1 3-1-15,0-6-6 16,1 0-4-16,-1-6-54 15,4-7-25-15,0-9-53 16</inkml:trace>
  <inkml:trace contextRef="#ctx0" brushRef="#br0" timeOffset="16628.196">14848 6720 288 0,'-3'-9'110'0,"3"18"-86"0,7 13 5 0,-4-6-3 16,5 9-13-16,6 6 0 16,7 1-7-16,4 18-4 15,6 13-1-15,5 3-1 0,2-4 2 0,1 4-8 16,0-6-1-16,-7-4-34 16,-4-6-15-1,-3-12-70 1</inkml:trace>
  <inkml:trace contextRef="#ctx0" brushRef="#br0" timeOffset="17552.618">5338 10182 176 0,'-15'9'68'0,"12"-2"-52"0,-4-4 14 0,7-3 4 16,0 0-8-16,-4 6-3 0,4-6-2 15,4 3-1-15,6 7-11 16,8-4 6-16,7 3 2 0,14-2-7 15,-1-1-1-15,8 0-1 16,4 0 0-16,-1 1-4 16,7-4-1-16,-3 0-1 15,4 0 1-15,-4-3-2 16,-4 0-1-16,1 0 3 16,-12 0 0-16,-2 0-1 15,-5-3 1-15,-2-3 0 16,-8-1 1-16,-4-2-2 15,-3 0-2-15,-3 2-30 16,-4 1-13-16,-3 3-93 16</inkml:trace>
  <inkml:trace contextRef="#ctx0" brushRef="#br0" timeOffset="17867.841">5588 10856 212 0,'-7'19'79'0,"7"-16"-61"0,7 0 8 0,-3 0 1 0,6-3-7 15,8-3 0-15,6-3-5 16,5-3-1-16,13-4-8 15,14-3-2-15,1 7 0 0,6-4 0 16,-3 1 0-16,0 2-5 16,-3 1 1-16,3 0 2 15,3-1 1-15,1 1-4 16,-4-1-1-16,-4 1-46 16,-3-7-17-16,-4-3-47 15</inkml:trace>
  <inkml:trace contextRef="#ctx0" brushRef="#br0" timeOffset="18484.565">6964 9273 168 0,'-11'-25'66'0,"8"25"-52"0,-1 3 10 0,1 6 2 15,3 7 2-15,3 18 3 16,8 29-1-16,3 22-1 16,4 2-16-16,3 39-6 0,3 9-2 15,-2 15-3-15,2 23 1 16,1 2-2-16,3 23 2 15,0-13-2-15,1 0 2 16,-1 0-4-16,0-38 0 0,-3-21 1 16,-4-26 2-1,0-22-3-15,0-18 0 16,-3-19-28-16,-4-16-10 16,0-22-78-1</inkml:trace>
  <inkml:trace contextRef="#ctx0" brushRef="#br0" timeOffset="19099.544">7574 9618 4 0,'-3'-19'0'0,"-1"-6"122"31,-3 6-51-31,0 9-4 16,0 10-27-16,-4 16-16 16,4 9-5-16,-7 10 0 15,0 5-10-15,0 26-3 0,3 28 0 16,4 7-3-16,4 12 0 15,6 34-1 1,4 3-2-16,7 29 1 0,11 3-1 16,3 6 0-16,8 3 0 15,13-31 0-15,15-25 2 16,3-28-1-16,-4-23-1 16,-3-33 12-16,-3-23 4 15,-5-19 0-15,1-12 3 16,-3-22 1-16,-4-28 0 15,-8-13-3-15,-9-12 2 0,-12-35-4 16,-6-16 1-16,-11-6-5 16,-4-34 1-16,-10 6-3 15,-7-10 0-15,-4-5-5 16,-6-1-3-16,-8-3 0 16,-14 16 1-16,-11 31-1 15,-3 29 2-15,7 24-4 16,7 29-2-16,8 21-1 15,2 26 3-15,4 34 0 16,8 13 1-16,6 6-22 16,11 0-8-16,7-3-14 15,10-10-5-15,8 4-26 16,10 0-10-16,11 6-21 16</inkml:trace>
  <inkml:trace contextRef="#ctx0" brushRef="#br0" timeOffset="19549.823">9102 10260 220 0,'-7'-25'82'0,"3"22"-64"0,4 3 11 16,0 3-1-16,0 7-10 16,0 9-3-16,0 15-8 15,-3 22-3-15,3 17-2 0,-4 8-2 0,-3 13 1 16,0 22-1-16,0-6 2 16,-4 6-1-1,1 0-1-15,3 0-2 0,0-13 1 16,0-15 1-16,3-19 0 15,0-22-27-15,1-9-11 16,-1-19-72 0</inkml:trace>
  <inkml:trace contextRef="#ctx0" brushRef="#br0" timeOffset="19820.695">8636 10332 228 0,'0'-9'88'0,"4"12"-69"0,3 7 6 15,0-1-2-15,7 19-15 16,10 16-2-16,12 9-2 16,6 13 0-16,11 10-2 15,0 24-2-15,0 6 3 0,7 1-7 16,10 9-1-16,4 3 6 15,-3-12 6-15,-11-16-1 16,-7-19-1-16,-7-19-22 16,-7-6-9-16,-4-22-84 15</inkml:trace>
  <inkml:trace contextRef="#ctx0" brushRef="#br0" timeOffset="20225.33">9772 8909 172 0,'-28'19'66'16,"14"12"-52"-16,-4 44 19 0,11-31 4 0,0 13-13 16,3 31-1-16,4 31-9 15,11 19-4-15,10 37-5 16,7 16-6-16,8 29-2 0,6 12 4 15,4 3 1-15,3-6 0 16,11 0-2-16,14-35 1 16,-3-21-1-16,-4-16 0 15,-7-35 0-15,-7-28-9 16,-7-28-4-16,-4-32-95 16</inkml:trace>
  <inkml:trace contextRef="#ctx0" brushRef="#br0" timeOffset="20630.788">10227 9511 80 0,'-14'-72'33'0,"10"59"-26"0,1-2 36 0,-1 15 16 0,4 0-16 15,-3 15-4-15,3 20-12 16,3 12-5-16,8 9-12 15,3 10 0-15,7 31 1 0,7 16-4 16,4 6 1-16,3 32-5 16,1 6-2-16,-1-1 0 15,7 17-1-15,4-19 0 16,0-17 0-16,-4-2 0 16,1-16 2-16,-8-18-17 15,-7-23-6-15,-7-25-87 16</inkml:trace>
  <inkml:trace contextRef="#ctx0" brushRef="#br0" timeOffset="20946.78">11024 9969 184 0,'4'12'68'0,"-4"10"-52"0,0 19 1 0,0-19-2 0,0 12 1 15,0 4 2-15,3 12-5 16,1 16-3-16,-1 16-5 16,-3 5-4-16,0 1 0 0,0 6-1 15,0 19 2-15,0-13 1 16,0 1 1-16,-3-10-2 15,3-13-2-15,0-12-2 16,0-16-1-16,-4-25-163 31,4-22 55-31</inkml:trace>
  <inkml:trace contextRef="#ctx0" brushRef="#br0" timeOffset="21219.726">10760 10166 236 0,'-21'-3'88'0,"21"6"-69"0,7 4 4 0,-4 8-2 16,11-2-7-16,4 15 2 16,7 10-7-16,3 18-1 15,4 16-4-15,6 3-3 0,12 4 0 16,6 15-1-16,8 9 2 15,-1-5-1-15,1-7 2 16,-8-13-2-16,-3-12-1 16,-11-16-15-16,-6-12-5 15,-8-17-28-15,-3-11-9 0,-8-16-43 16</inkml:trace>
  <inkml:trace contextRef="#ctx0" brushRef="#br0" timeOffset="21697.136">11148 9408 200 0,'-21'-19'77'0,"14"19"-60"0,-4-3-1 0,7 3-1 15,-3 3-5-15,4 0 2 16,-1 0-4-16,8 3-3 16,3 4-2-16,7-1 0 0,7 0 2 15,7 1 4-15,1 2 5 16,2-2 1-16,-2 2 0 16,-1 7 1-16,0 3 3 15,-7 9-5-15,-3 4 2 16,-4 3-9-16,-3 2-4 15,-4 1-2-15,-4 12 1 16,-3 1-1-16,-3 12 2 16,-1-7-4-16,4-2 0 15,0-7-1-15,4-6 0 16,3-7 2-16,3-2 0 16,4-7 0-16,8-9 0 0,2-10-3 15,8 1 2-15,3-10 1 16,1 0 2-16,-1 0-1 15,0-10-1-15,-3 7-15 16,-4-6-7-16,0-7-38 16,-3-9-14-16,-7 0-36 15</inkml:trace>
  <inkml:trace contextRef="#ctx0" brushRef="#br0" timeOffset="22159.102">12227 10245 228 0,'11'-7'88'0,"-4"7"-69"0,7 4 0 16,-3-1-4-16,3 3-5 15,3 3 2-15,8 1-2 16,0-1-1-16,7-3-5 16,6-2-3-16,5-4 2 0,6-4-4 15,0 1 0-15,4-3 1 16,-7 0 0-16,-7 3-53 0,-4-4-24 15,1 1-23 1</inkml:trace>
  <inkml:trace contextRef="#ctx0" brushRef="#br0" timeOffset="23122.6">13127 9420 140 0,'-4'9'55'0,"1"1"-43"0,3 6 16 16,0-4 7-16,0 7-4 0,0 6 2 16,3 6-15-1,1 7-5-15,-1 0-8 0,1-1-4 0,-1 4 2 16,1 3 0-16,0 3 1 16,-1 0 0-16,1 6 2 15,3-9-1-15,0-6 0 16,3-10-3-16,1-9-2 15,3-10 3-15,4-6 0 16,3-6-1-16,3-6-2 16,1-4 1-16,3-2-1 15,4-1 0-15,3 0 0 16,4 1 0-16,0-4 2 16,-4 6-17-16,-3 1-6 15,-4-1-89-15</inkml:trace>
  <inkml:trace contextRef="#ctx0" brushRef="#br0" timeOffset="23451.864">13522 9339 184 0,'-18'3'71'0,"11"-3"-55"0,-3 6 11 0,3 0 3 16,3 7-9-16,1 9 0 16,3 9-6-16,3 26 1 15,4 2-9-15,4 4-4 0,3 18 0 16,4 26-2-16,-1 0-1 16,1 5 1-16,3 23 1 15,-3 0-1-15,-4-16-1 16,0-9 1-16,-4-10 1 15,1-12-1-15,-4-19-1 16,4-38-6 0,-4-21-85-1,0-13-63-15,-4-19 54 16</inkml:trace>
  <inkml:trace contextRef="#ctx0" brushRef="#br0" timeOffset="23798.294">13677 8824 220 0,'18'-6'82'0,"-4"19"-64"0,7 12 0 15,-10-3-3-15,6 25 0 16,29 91 20-16,-11-51-18 16,4 36-9-16,7 2-3 0,0 32-1 15,-4 9-2-15,-6 0 1 16,-8 22-2-16,-7-12 2 16,-3 3-2-16,-8-4-1 15,-3-24 1-15,-3-26 1 16,-1-18-3-16,-3-23 0 15,0-21-10-15,4-16-3 16,-4-19-105 0</inkml:trace>
  <inkml:trace contextRef="#ctx0" brushRef="#br0" timeOffset="25970.696">12848 9301 200 0,'-3'0'77'16,"3"0"-60"-16,0-6 13 0,0 6 1 0,3 9-3 15,1 0 1-15,3 4-3 16,7 6-1-16,7 12-14 16,11 19 2-16,14 16 3 0,10 3-8 15,11 16-2-15,4 21-2 16,13 4 2-16,12 0-3 15,-1 3-2-15,-7 12 0 16,-10-12 1-16,-8-9-14 16,-6-10-5-16,-8-10-11 15,-3-5-5-15,-11-13-11 16,-10-16-3-16,-7-22-62 16</inkml:trace>
  <inkml:trace contextRef="#ctx0" brushRef="#br0" timeOffset="26541.202">12594 8454 188 0,'-21'-12'71'0,"10"6"-55"0,1-4 17 15,3 7 7-15,3-3-17 16,1-4-4-16,3 7-10 16,3-3-1-16,4-4-5 15,7 7 5-15,8-3 4 0,2-3 0 16,5 9 1-16,-1 0-1 0,0 0 0 16,-3 9 0-16,-1 10 2 15,-6 6-3-15,0 13 1 16,-8 5-5-16,-3 14-2 15,-3-4-2-15,-1-3-3 16,-3 7-2-16,4-4 1 16,-1 0 1-16,1-6 0 15,3-6 0-15,4-9 0 16,3-10-3-16,3-10 2 16,1-12 1-16,7-6 2 15,-1-7-1-15,5-2 2 16,-1-4-2-16,0 9-1 15,-3-2-39-15,-4 2-19 0,-7 1-80 16</inkml:trace>
  <inkml:trace contextRef="#ctx0" brushRef="#br0" timeOffset="26916.848">12774 8018 236 0,'0'-65'90'0,"-3"40"-70"0,3 3 6 16,0 12-1-16,3 7-7 0,1 3-1 15,3 3-1-15,0 16 0 16,0 16-8-16,-4 5 1 0,1 7 4 15,-1 3-3-15,1-2 2 16,-1-5-5-16,1-5 1 16,3-3-5-16,0-7 0 15,0-6-3-15,4-7-1 16,3-2 1-16,3-7 0 16,8-3 2-16,3-6 1 15,4 0-1-15,3-3-2 16,1 0-2-16,-5-1 1 15,1 1-52-15,-4 0-24 16,-10-1-56-16</inkml:trace>
  <inkml:trace contextRef="#ctx0" brushRef="#br0" timeOffset="27550.691">14556 9793 236 0,'-14'-6'88'0,"14"12"-69"0,0-6 6 16,0 0-2-16,3 3-2 15,8 4 2-15,3-4-4 16,7 6-1-16,4-3-10 16,3-2-1-16,4-4 0 0,3-4-6 15,4-2 0-15,10-3-1 0,0 6 2 16,4-4-1-16,-3 7-1 15,-8 0-54-15,-10 7-24 16,-11 5-45 0</inkml:trace>
  <inkml:trace contextRef="#ctx0" brushRef="#br0" timeOffset="27758.215">14792 10238 264 0,'-18'57'101'0,"18"-38"-78"0,0 3 9 0,0-16-3 16,4-3-17-16,3 3-7 0,7-6-1 15,7-6-1-15,11 3-1 16,10-7-2-16,8 1 1 0,3-7-6 16,0 4 1-16,3-4-55 15,-3 1-26-15,0-1-27 16</inkml:trace>
  <inkml:trace contextRef="#ctx0" brushRef="#br0" timeOffset="28448.328">15773 9185 200 0,'-7'-57'74'0,"3"32"-58"0,4 3 14 0,0 19 16 16,4 22-8-1,3 12-13-15,7 7-8 16,0 9-10-16,4 16 2 0,3 28 1 16,3 6-5-16,5 3-1 15,2 35 0-15,1 0 0 16,0 12-2-16,0 7-2 15,-1-10-2-15,-6-22 1 16,0-18-1-16,-4-16-2 16,-3-16-26-16,-1-19-10 15,-3-15-84-15</inkml:trace>
  <inkml:trace contextRef="#ctx0" brushRef="#br0" timeOffset="29003.318">16256 9285 148 0,'-7'-28'57'0,"3"15"-44"0,-3-2 18 0,0 9 6 15,4-1-8-15,-4 4-2 16,3 6-9-16,1 10-1 16,-1 12-10-16,1 16-2 0,-1 28-1 15,1 18 2-15,3 4 3 16,3 22-2-16,4 16 1 16,4-1-3-16,6 13 0 15,15 7-3-15,7-17 1 16,10-21-4-16,4-19 0 15,0-22 1-15,0-22 0 16,-4-19 8-16,4-18 5 16,4-16-6-16,-1-23-2 15,1-27 1-15,-8-7 3 16,-7-9 5-16,-3-16 3 0,-11-25 0 16,-6-6 1-16,-12 3-7 15,-10-19-4-15,-14 4-9 16,-18 15-1-16,-10-3 5 15,-7-7 4-15,-11 10-3 16,-14 19 0-16,-4 19-3 16,7 21-1-16,11 23 1 15,11 18 0-15,10 19-5 16,7 16-1-16,11 9-17 16,7 7-8-16,18-1-25 15,10-3-10-15,7 7-58 16</inkml:trace>
  <inkml:trace contextRef="#ctx0" brushRef="#br0" timeOffset="29333.735">17515 9774 208 0,'-7'-18'77'0,"4"11"-60"0,-4-2 13 0,3 6 1 16,1 0-1-16,-1 3 4 0,-3 0-12 16,0 9-5-16,0 7-10 15,0 9-1-15,3 16 1 0,-3 18-3 16,0 7-3-16,0 3 0 15,4-3 1-15,-1-4-3 16,4 1-2-16,0 0-1 16,0-10 0-16,4-6-41 15,-1-9-20-15,1-16-55 16</inkml:trace>
  <inkml:trace contextRef="#ctx0" brushRef="#br0" timeOffset="29604.349">17166 9680 264 0,'-17'0'99'0,"13"0"-77"0,0 7 13 0,4-4 1 16,4 3-13-16,3 3 0 15,4 4-10-15,6 6-3 16,8 6-5-16,10 9-4 0,8 29 2 15,10 6 0-15,-1 3 1 16,1 0-5-16,-3-3 1 16,-4 0 0-16,-4-12 2 15,0-10-8-15,-10-16-1 16,-4-12-38-16,-3-13-18 16,-4-9-69-16</inkml:trace>
  <inkml:trace contextRef="#ctx0" brushRef="#br0" timeOffset="30709.585">18023 8664 160 0,'-17'-34'60'0,"6"25"-47"0,-3-7 15 0,7 13 2 16,0 0-6 0,0 3 0-16,0 6-4 0,0 10-1 15,3 9-10-15,4 12 3 0,7 7 2 16,4 31-3-16,3 23 1 16,7 14-5-16,4 26-2 15,3 13-2-15,7 3 0 16,11 9-2-16,7-16 2 15,7-22-4-15,4-12 0 16,-4-9 1-16,-4-10 2 16,-7-10-32-16,-3-18-14 15,-7-16-73 1</inkml:trace>
  <inkml:trace contextRef="#ctx0" brushRef="#br0" timeOffset="31165.148">18408 9053 192 0,'-11'-44'71'0,"4"26"-55"0,0-8 6 0,4 17 0 15,-1 3-3-15,1-1 1 16,3 7-3-16,3 13 2 16,8 22-10-16,6 15-3 0,5 9 0 15,-1 7 1-15,3 22 1 16,1 15-4-16,0 4-3 16,0-7 0-16,-1 16 1 15,4-3-1-15,1-12 2 16,2-14-7-16,1-15 1 15,-4-12-41-15,1-13-16 16,-5-6-48 0</inkml:trace>
  <inkml:trace contextRef="#ctx0" brushRef="#br0" timeOffset="31452.21">18962 9257 224 0,'7'-19'85'0,"-7"19"-66"0,3 3 8 0,-3-3-2 15,4 13-4 1,-1-1-1-16,1 23-4 0,-4-7-2 16,0 35-8-16,0-7-2 0,-7 13 2 15,-4 25-3-15,-3 4 0 16,4-4-1-16,-1-13-2 15,0-15 1-15,4-10-1 16,4-15-14-16,3-13-3 16,0-6-51-16,0-9-22 15,0-1-14 1</inkml:trace>
  <inkml:trace contextRef="#ctx0" brushRef="#br0" timeOffset="31691.077">18789 9426 228 0,'-18'-31'85'0,"18"31"-66"0,-3-6 8 15,3 6 0-15,0 3-3 16,0-3 3-16,10 9-11 16,-3 7-2-16,15 25-8 15,-5-10 0-15,11 16 4 0,-6-9-6 16,13 18-2-16,-10-9-1 15,6 25 1-15,-6-15-1 16,7 9-1-16,-8-16-32 16,8 0-16-16,-4-9-80 15</inkml:trace>
  <inkml:trace contextRef="#ctx0" brushRef="#br0" timeOffset="31932.705">19427 9229 224 0,'11'-6'85'0,"-11"6"-66"0,11 25 5 0,-11-19-1 16,3 16-2-16,1-3 4 16,3 28-7-16,0-10-3 15,0 29-8-15,0-16-3 0,4 19 2 16,-4-9-3-16,3 15 0 15,1-9-3-15,-1 3-1 16,1-13-21-16,-1-5-10 0,-2-11-92 16</inkml:trace>
  <inkml:trace contextRef="#ctx0" brushRef="#br0" timeOffset="32142.828">19315 9618 252 0,'-7'12'93'0,"7"-12"-72"0,7 19 0 16,-7-16-4-16,7 6-6 15,0-2 1-15,14-4-6 16,-3-3-4-16,13 0-1 0,-6-3-1 0,17-7 2 16,-6 1-1-16,27-4-1 15,-14 1-76 1,11-7-80-16,-10 3 38 15</inkml:trace>
  <inkml:trace contextRef="#ctx0" brushRef="#br0" timeOffset="32576.181">19766 9034 192 0,'-7'-3'71'16,"7"3"-55"-16,7-6 17 0,-7 6 5 0,7 0-5 16,-3 0 3-16,10-3-7 15,0-3-3-15,7 6-14 16,-3 0-1-16,10 9 0 0,-7-3 2 16,7 16 5-16,-3 0-8 15,7 13-3-15,-7-7-2 16,-1 19-1-16,-6-9-2 15,-8 31 1-15,1-13-2 16,-11 13-1-16,0-9 1 16,-7 5-1-16,3-11 0 15,-3 11 2-15,4-5-1 16,3 3-1-16,0-13-2 0,3-6 1 16,1-10-4-16,10-5 1 15,-3-11 2-15,17-18 3 16,-7 0 0-16,25-9 2 15,-11-4-4-15,11-5-2 16,-11 5-27-16,4-3-12 16,-7 4-92-1,0 2-52-15,-4 1 84 16</inkml:trace>
  <inkml:trace contextRef="#ctx0" brushRef="#br0" timeOffset="32891.953">20137 8705 304 0,'24'22'112'0,"-24"-22"-87"0,53 53 13 15,-46-43-1-15,25 24-5 16,-7-5 1-16,17 36-12 15,-7-8-3-15,18 21-10 16,-10-15-3-16,20 50-1 0,15 22-2 16,-15-7-2-16,-6 1 1 15,-22-35 1-15,-7-22 1 16,-3 13 1-16,-8-26-7 16,-2 7 0-16,-1-16-39 0,-7-12-14 15,0-1-45-15,-4-18-18 16,1-3-1-1</inkml:trace>
  <inkml:trace contextRef="#ctx0" brushRef="#br0" timeOffset="33551.765">20930 8282 148 0,'0'-47'55'0,"0"47"-43"0,0-19 21 0,0 16 8 16,-3 6-2-16,-1 0-1 15,1 19-8-15,-1-3-4 16,-3 37-14-16,4-9 3 0,-1 44 5 16,1-15-9-16,10 62-3 0,-4-22-3 15,15 59-1 1,-4-40-5-16,18 41 1 0,-8-45 2 16,29 39 3-16,-14-51-4 15,21-3-3-15,-14-28 1 16,7-16 0-16,-11-13-8 15,0-21-2-15,-6-7-36 16,-4-15-14-16,-1-4-57 16</inkml:trace>
  <inkml:trace contextRef="#ctx0" brushRef="#br0" timeOffset="33852.698">21209 8542 244 0,'-7'10'90'0,"7"-10"-70"0,11 69 8 0,-11-60 0 16,10 29-8-16,-3-1-2 15,14 38-8-15,-7-12-4 16,11 22-3-16,-4-13-3 0,4 22 3 16,-7-19-2-16,3 19-1 0,-4-18 1 15,5 5-1-15,-8-9-22 16,0-9-10-16,0-7-92 16</inkml:trace>
  <inkml:trace contextRef="#ctx0" brushRef="#br0" timeOffset="34122.618">21773 8840 236 0,'11'13'88'0,"-11"-13"-69"0,7 21 6 0,-7-14-2 16,4 8-4-16,-1-2 3 15,-3 28-6-15,0-10-1 16,-7 13-9-16,0 0-2 0,-11 12 0 16,4-12-5-16,-10 31 1 15,6-15 0-15,-3 9 2 16,3-13-3-16,4 1-2 16,3-16-18-16,8-4-7 15,-1-2-95 1</inkml:trace>
  <inkml:trace contextRef="#ctx0" brushRef="#br0" timeOffset="34393.832">21548 8878 260 0,'-21'9'96'0,"21"-9"-75"0,-4 22 6 16,4-13-4-16,4 10-2 15,-4-3 2-15,14 22-8 16,-4-7-2-16,18 13-7 16,-6-7 0-16,13 10 1 0,-3-3-3 15,6 16-1-15,-6-13-1 16,3 9-2-16,-6-12-2 16,2 0-1-16,-6-12-25 15,0-17-9-15,-4 1-30 16,0-22-10-16,-3-1-30 15</inkml:trace>
  <inkml:trace contextRef="#ctx0" brushRef="#br0" timeOffset="34558.619">21929 9282 276 0,'14'3'104'0,"-14"-3"-81"0,21 0-2 0,-18 0-4 16,12 0-13-16,-5 0-2 15,22-3-1-15,-4-3 1 16,18-7-1-16,-7 1-16 0,10-10-5 16,-10 3-100-16</inkml:trace>
  <inkml:trace contextRef="#ctx0" brushRef="#br0" timeOffset="35008.542">22243 8624 212 0,'-11'15'82'0,"11"-15"-64"0,4 7 20 15,-4-7 5-15,7 0 0 0,-4 0 4 16,15-16-13-16,-4 10-3 15,14-10-18-15,-7 3-8 0,22 7-1 16,-8 3-1-16,28 22 3 16,-13-3-3-16,6 18 0 15,-10-3 3-15,-7 20 3 16,-4-14-4-16,-17 38-1 16,-4-15 0-16,-21 12 0 15,0-12-2-15,-11 9-2 16,4-13 1-16,-7 13-1 15,7-12-3-15,10-1 0 16,1-12 2-16,10-7 0 16,0-2 1-16,11-16 0 15,3-4 0-15,3-11 2 0,-2-1-6 16,6-13-1-16,-4 1-31 16,8-13-14-16,-4 6-56 15,4-15-22-15,-4 9 16 16</inkml:trace>
  <inkml:trace contextRef="#ctx0" brushRef="#br0" timeOffset="35308.356">22814 8279 268 0,'-10'0'101'0,"10"0"-78"0,7 9 9 0,-7-6 0 15,7 10 2-15,0-4 6 16,14 26-1-16,-3-4-2 16,24 38-20-16,-10-13 3 0,28 29 1 15,-15-19-9-15,12 44-4 16,-15-19-5-16,-3 22 0 16,-7-29-2-16,-11 42-1 15,-3-29-2-15,-11 13 1 16,-4-23-21-16,-10 11-8 15,4-20-25-15,-8 3-10 16,0-15-38-16,-3-9-17 16,0-10 9-1</inkml:trace>
  <inkml:trace contextRef="#ctx0" brushRef="#br0" timeOffset="37860.252">15240 8210 184 0,'-11'-19'71'0,"8"16"-55"0,-1 6 6 0,4 3 2 16,0 10 0-16,4 12 3 15,3 19-3-15,4 41-3 0,3 19-11 16,7 40-4-16,4 29 0 0,3 34-1 15,0 3 0-15,0 35-3 16,0-20-2-16,1 17-2 16,2-22 1-16,1 2-1 15,3-30 0-15,-3-29 4 16,0-19 1-16,0-9-4 16,-4-19 1-16,-3-18 0 15,-4-26 2-15,-4-9-3 16,-3-16-2-16,-3-12 4 15,0-7 1-15,-4-6 0 16,0-6-2-16,-4-3 1 16,4-4 1-16,4-2 1 15,7-7 1-15,10 3 0 16,7-6 2-16,11-6-1 0,10 6 0 16,4-3-3-1,21 3 1-15,22 0-2 0,10 0 2 16,21 3 0-16,14-3 3 15,7 6 3-15,22-6 5 16,-1-6-2-16,14 6 1 16,43-13-5-16,-7 7-3 15,-4 0 2-15,-10 6 2 16,14 6-4-16,-18 3-1 16,14 7 0-16,-10-4 0 15,-1 7 0-15,-9-6 0 16,-19-4 0-16,4-3 0 15,-11-9 0-15,-10-3 2 16,3-3 1-16,-3-10 1 16,-18 0-4-16,15 0-1 0,-5-6-1 15,-9 0-2-15,16 3 1 16,5 3-1-16,-15 4 2 16,11 5 1-16,-4 7-1 15,-17 3-2-15,6 3-2 16,-2 3 1-16,-15-2 1 15,-7 11 2-15,-4-2-3 16,1-4 0-16,-12-2 1 0,-16-4 2 16,-12 3-1-16,-2 0-1 15,-5 4 1-15,-3-1-1 16,-21 0 0-16,14 1 2 16,-10 6-3-16,-8-4-2 15,-7-3 4-15,-6 1 1 16,-5 2 0-16,-2-5-2 15,-1-1-6-15,0 0-4 16,4 0 3-16,7 4 2 16,-1-7 0-16,1 0 4 15,0-3 0-15,-4 0 1 16,-3-3-3-16,-4 0 2 16,-3-7-1-16,-4 1 0 15,0 0 2-15,-7-4 0 0,0-3 0 16,-3 7 0-16,0-10-3 15,-4 7 2-15,-4-4 1 16,1-6 0-16,-4-9 0 16,-4 6 0-16,4 6 0 15,-7-25 0-15,0 9 2 16,-11-46 3-16,4 15-2 16,-17-66 0-16,6 35-1 15,-28-97-2-15,14 50 1 16,-14-88-1-16,11 59 0 15,-7-68 0-15,6 65 0 16,-6-47 2-16,14 57-3 16,-15-50 0-16,11 56 1 0,-10-34 0 15,14 49 0-15,-15-71 2 16,15 56-3-16,-11-56 0 16,14 53 1-16,-6-10 0 15,9 45 0-15,-2 5 0 16,-15-30 0-16,3 43 2 15,8 28-1-15,0 26-1 16,3 12 1-16,0 7-1 16,1 5 0-16,-5 4 2 15,5 6-3-15,-1 0 0 16,0 3 1-16,0 10 2 16,-3-1-3-16,-7 7 0 15,-11 3 1-15,-14 3 2 16,-7 13-3-16,0-3 0 0,0 5 3 15,-11-2 1-15,-17 3-4 16,-4 0 1-16,0 3 0 16,-10 0 2-16,-15 12-3 15,4-2 0-15,0 5 1 16,-18-6 0-16,4 7 0 16,11-7 0-16,-8-2 0 15,1-4 2-15,13-3-3 16,11-10 0-16,0-5 1 15,-3-7 2-15,3-4-3 16,11-2-2-16,3-3 4 16,-10-1 1-16,-4 1 0 0,7 6-2 15,0-3-2-15,-3 2 1 16,-8-2 1-16,4-3 2 16,7-1-1-16,-3-2-1 15,-11-1 3-15,4 1 0 16,3 5-4-16,0 7 1 15,-7 7 0-15,0 2 0 16,35-3 4-16,-31 16 2 16,35-6-2-16,-46 6-3 15,14 6-3-15,11-9 1 16,3 0 3-16,-3-4 3 16,-8 1-4-16,11 3-1 15,11 0 0-15,7 6 0 16,0 6 0-16,-4 7 0 15,1-1-3-15,6 1 2 0,7-3 3 16,4-7 1-16,4 0-4 16,-4 0 1-16,-4-3 0 15,-6-3 0-15,24-6-3 16,-21 6 2-16,0-3 1 16,10 3 2-16,18-7-3 15,-28 26 0-15,0 0 1 16,4 3 0-16,6-7 0 15,4-2 0-15,4-7-3 16,3 0 0-16,3-6 4 16,1-3 3-16,7-3-10 15,3-4-5-15,7-2-24 16,11-1-8-16,3-3-48 16,8-6-19-16,-1-15-17 15</inkml:trace>
  <inkml:trace contextRef="#ctx0" brushRef="#br0" timeOffset="39063.987">12764 7887 184 0,'-4'0'68'0,"4"0"-52"0,0 0 3 16,0 0 1-16,0 0-1 15,0 0 1-15,0 0-3 16,0 0 2-16,0 0-10 16,-4 0 8-16,-3 6 3 0,4-3-8 15,-4 7-2-15,3-1-2 16,-3 0 2-16,0 4-1 16,0-4 0-16,0 4 1 0,0-1 1 15,-4 1-1-15,1 3-1 16,-1-4-8-16,1 7 0 15,3-3-1-15,0-1 2 16,7 1-32-16,0-3-12 16,0-7-96-1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4:10.3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22465 1525 228 0,'-4'-41'85'0,"4"41"-66"0,-14-47 21 15,11 38 7-15,-4-1-7 16,3 1-1-16,-3-1-9 16,4 4-2-16,-1 12-15 15,1-6 3-15,6 29 2 0,1-10 1 0,6 24 3 16,-3-5-3-16,14 65-2 16,-3-18-7-16,17 69-2 15,-6-32-4-15,16 66-1 16,-9-44-3-16,6 32-1 15,-7-41-8-15,4 15-4 16,-11-34-20-16,1-12-6 16,-5-23-31-16,-3-9-12 15,-3-18-65 1</inkml:trace>
  <inkml:trace contextRef="#ctx0" brushRef="#br0" timeOffset="450.987">22472 1729 240 0,'-60'-91'90'0,"60"91"-70"0,-39-44 10 16,32 38-1-16,-3-10-2 16,-1 7 1-16,11-10 0 15,0 3 0-15,11 7-15 16,-1 5 5-16,15 17 3 0,-4 0 0 15,28 65 2-15,-10-18-11 16,32 84-2-16,-18-28-6 16,31 75-1-16,-24-44-3 15,36 26-3-15,-26-32 4 0,15 6 1 16,-18-31 2-16,3-28 0 16,-13-16 0-16,3-44 2 15,-11-2 1-15,-3-36 1 16,-7 1 0-16,-18-51 2 15,-3 13-3-15,-25-63-2 16,0 26 0-16,-39-98-1 16,10 44-5-16,-38-44 1 15,21 47 0-15,-3 19 0 16,10 25 0-16,7 35 2 16,8 12-6-16,9 22 1 15,5 9-34-15,20 13-16 16,1 4-27-16,31 18-11 15,-7-4-57-15</inkml:trace>
  <inkml:trace contextRef="#ctx0" brushRef="#br0" timeOffset="840.708">23820 2375 312 0,'-36'-10'118'0,"36"10"-92"0,-39-15 6 16,32 15-4-16,-10 0-7 15,3 0 2-15,-4 18-7 16,4-2 1-16,3 25-10 0,1-16-2 0,10 50 1 16,0-15-5-16,14 9-1 15,-4-13 0-15,19-6 2 16,-5-9 1-16,19-32 3 15,-8 4 6-15,21-48 2 16,-10 7-3-16,11-22 1 16,-15 6 6-16,-10-28 6 15,-7 13-9-15,-29-17-1 16,0 23-8-16,-34-10-2 16,6 22-4-16,-32-2-1 15,15 8-8-15,-11 10-2 16,11 6-29-16,10 10-12 15,7 3-24-15,18 6-7 16,3 0-71-16</inkml:trace>
  <inkml:trace contextRef="#ctx0" brushRef="#br0" timeOffset="1711.35">24804 1283 192 0,'7'-47'71'0,"-7"47"-55"0,3-34 13 16,-3 34 2-16,0-16-1 16,0 4 4-16,-3-4-3 15,3 7 1-15,-7-1-18 16,0 10-4-16,-4 10-2 0,1-10 2 16,-15 44 1-16,7-10-3 0,-17 22-3 15,7 1-2-15,-15 40-3 16,8-9 1-16,-4 34 1 15,8-25-1-15,2 60-1 16,8-41 1-16,7 25-1 16,4-31 0-16,27 12 2 15,-3-25 1-15,36-18 3 16,-12-10 3-16,33-25 5 16,-15-3-8-16,43-35-3 15,-21-3 2-15,21-25 1 16,-22 3 9-16,18-25 4 15,-17 13-3-15,3-44-1 16,-17 15-7-16,-11-15 0 16,-11 15-5-16,-31 1 0 0,-1 12 1 15,-38 0 0-15,7 15-5 16,-32 13 1-16,7 4-2 16,-28 18 0-16,10 0-3 15,8 22 1-15,10-6-25 16,18 6-8-16,3-6-27 15,29-13-10-15,-1-6-76 16</inkml:trace>
  <inkml:trace contextRef="#ctx0" brushRef="#br0" timeOffset="2071.728">25827 1073 300 0,'0'-12'112'0,"-4"21"-87"0,-6 10 7 0,-1 0-3 16,-3 22-9-16,-7 31 0 15,0-10-11-15,3-11-5 16,-14 52-3-16,8-15-1 0,-5 25 0 16,8-25 0-16,14 9 2 0,0-13-1 15,21-2-1-15,-3-26 1 16,21-21-1-16,-8-4-3 16,29-25 2-16,-10 1-21 15,20-14-8-15,-14 1-40 16,8-13-18-16,-11 1-28 15</inkml:trace>
  <inkml:trace contextRef="#ctx0" brushRef="#br0" timeOffset="2325.949">26155 967 316 0,'-4'-54'118'0,"4"54"-92"0,4 4 11 0,-4 18-3 15,0 3-13-15,3 6 1 16,1 16-11-16,3 28-2 16,4 16-5-16,6 0-3 0,4 3 2 15,4 19-2-15,3-31 2 16,-6-13 0-16,20 9 3 16,-10-22-5-16,6 4-3 15,8 6-15-15,-3-13-6 16,-15-15-28-16,-11-13-10 15,-9-16-83 1</inkml:trace>
  <inkml:trace contextRef="#ctx0" brushRef="#br0" timeOffset="2568.834">26031 1039 332 0,'-3'3'126'0,"10"-3"-98"0,14-9 12 16,-10 5-2-16,13-11-12 15,8-13-3-15,7-10-13 16,14-12-4-16,10 6-4 16,8 6-2-16,0 4 1 0,-8 15-10 15,-10 3-4-15,-7 10-53 16,-11 6-23-16,-7 13-61 15</inkml:trace>
  <inkml:trace contextRef="#ctx0" brushRef="#br0" timeOffset="2763.34">26335 1456 312 0,'0'6'118'0,"14"-6"-92"0,18-15 4 0,-15-4-5 16,15 0-17-16,14-12-2 16,0 2-4-16,-4-2 1 15,1 3-2-15,-5 3-27 0,-2 6-10 0,-1 9-103 16</inkml:trace>
  <inkml:trace contextRef="#ctx0" brushRef="#br0" timeOffset="3845.639">23160 3920 236 0,'-14'4'88'0,"14"-4"-69"0,-14-4 15 15,10 4 1-15,1-3-5 16,3 0 0-16,10-16-4 15,1 1-1-15,24-20-14 0,-7 7 2 0,46-26 3 16,-14 13-4-16,57-28 1 16,-26 16 1-16,89-45 3 15,-46 23-7 1,110-32-1-16,-68 32-3 0,121-57-1 16,48-9-3-16,-10 21-2 15,-45 11-2-15,-8 14 1 16,-39 11-39-16,-17 5-15 15,-14 19-30-15,-32 16-12 16,-11 3-30 0</inkml:trace>
  <inkml:trace contextRef="#ctx0" brushRef="#br0" timeOffset="5073.568">8234 5833 176 0,'-21'0'68'0,"10"6"-52"0,4 4 12 0,4-4 5 16,3 0-13-16,3-3-3 15,8 1 3-15,6-8 1 16,11-5-10-16,11-16 7 0,11-22 4 15,3-13-5-15,14-12-2 16,17-6-6-16,15-26-1 16,0-5-1-16,14-4 3 15,10-16-3-15,1-9 1 16,-8 7-5-16,1 2-2 16,-1 0 2-16,-7 13 0 15,-10 16-6-15,-18 22-2 0,-14 15-67 16,-7 13-26-16,-7 12-28 15</inkml:trace>
  <inkml:trace contextRef="#ctx0" brushRef="#br0" timeOffset="5824.2">8657 3914 192 0,'-3'19'74'0,"3"-10"-58"0,3 1 12 0,-3-4-1 0,4 0-4 15,-1 4-2-15,4-7 0 16,4 3-1-16,3-6-11 16,4 0 1-16,3 0 1 0,0-3-2 15,7-3 0-15,-3-7-1 16,-4-6 2-16,0-9-1 16,0-19 2-16,-3-3-2 15,0-7 0-15,-4-2-5 16,-4-1-3-16,1-5 0 15,-4-11 1-15,-7-5-1 16,-4 5-1-16,-6 7 1 16,-4 7-1-16,-7 5 0 15,-4 7 2-15,-3 9-1 0,3 4 2 16,0 12-4-16,4 3 0 16,0 12 3-16,7 7 3 15,7 3-2-15,3 10-2 16,8 2-3-16,3 10-1 15,3 6 2-15,8 26 2 16,7 15 0-16,-1 0-1 16,5 9 1-16,-1-12 1 15,-3 15 1-15,-1-15 1 16,1-9-5-16,-4-13-1 16,-3-13 1-16,-4-9 0 15,0-10-13-15,-3-5-3 16,-4-7-44-16,-4-3-18 15,1-1-47-15</inkml:trace>
  <inkml:trace contextRef="#ctx0" brushRef="#br0" timeOffset="6066.53">8573 3199 228 0,'0'3'88'0,"0"1"-69"0,7-4 8 16,-4-4 1-16,4-2-8 15,7-3-2-15,7-7-6 0,4-3-2 16,7 0-6-16,7 1-3 0,3-1 0 16,7 0-1-16,-6 6 0 15,-4-5-7-15,-4 5-3 16,-3 1-113-1</inkml:trace>
  <inkml:trace contextRef="#ctx0" brushRef="#br0" timeOffset="6440.976">8943 2535 212 0,'-4'-7'82'0,"4"4"-64"0,4 3 13 0,-1 0 3 0,1 0-7 15,0 0 1-15,3 6-4 16,0 4-1-16,0 5-12 16,0 1 0-16,0 12 2 0,-4 7-1 15,-3 2 3-15,0 7-4 16,0-3 1-16,0-3-5 15,0-7-2-15,4 4-5 16,-1-7 0-16,4-3 0 16,0-6 2-16,4-4-3 15,3-5 0-15,4-7 1 16,3-3 2-16,7-9-1 0,4-1-1 16,0-12-2-16,-8 3 1 15,1 1-48-15,-7-1-21 16,-8 9-75-1</inkml:trace>
  <inkml:trace contextRef="#ctx0" brushRef="#br0" timeOffset="6740.038">9137 2450 260 0,'28'9'96'15,"-3"1"-75"-15,17 8 17 0,-17-5 3 0,7 9-20 16,3 12-6-16,0 23-7 16,0 18-3-16,-3-3-3 15,-7 4-2-15,-4 21 1 0,-7 6 1 16,-3-2 1-16,-8-7-1 15,-3 0 1-15,-3 3-7 16,-4 0 1-16,-4-9-48 16,-3-16-18-16,-4-9-58 15</inkml:trace>
  <inkml:trace contextRef="#ctx0" brushRef="#br0" timeOffset="7175.102">8301 2469 208 0,'-14'0'77'0,"7"9"-60"0,-4 0 4 16,4 4-1-16,0 9-3 15,0 3-1-15,3 28-4 16,4 16 0-16,0 19-7 15,4 0 1-15,3 47 4 0,4 0-8 16,3 24-1-16,3 1-1 16,8-15 0-16,3-14 0 15,4-8 2-15,7-17-1 16,3-15-1-16,4-19-2 16,7-12 1-16,7-13-32 0,-4-19-13 15,-3-22-61 1</inkml:trace>
  <inkml:trace contextRef="#ctx0" brushRef="#br0" timeOffset="7625.52">9151 1948 220 0,'0'-3'82'0,"4"-3"-64"0,3 3 7 16,-4 3-1-16,8 0-4 16,3 0 0-16,7 9 1 15,0-6 1-15,4 19-12 16,-4-3 10-16,-3 6 6 0,-4 0-5 15,-7 6-2-15,-4 10-5 16,-6 9-1-16,-4 4-7 16,0-1-2-16,0-9-2 15,3 0 1-15,4-10-2 16,4-5 2-16,3-1-2 16,3-6-1-16,4 0 1 0,4-7 1 15,0 1-3-15,3-7 0 16,0-5 1-16,4-8 2 15,-1-5-1-15,5-7 2 16,2-3-9-16,5 1-1 16,3-11-78-16,-1 4-33 15,-2 3-19 1</inkml:trace>
  <inkml:trace contextRef="#ctx0" brushRef="#br0" timeOffset="8347.276">12097 5965 224 0,'-7'-16'85'0,"10"13"-66"0,11-13 8 15,-7 7 0-15,11 3-3 16,14-10 3-16,7-12-4 16,10-19 0-16,14-19-12 15,22-13-2-15,14-2 1 0,7-23-6 16,17-12 0-16,11 0-4 16,-3-6-1-16,10-13 1 15,0 10 2-15,-14 15-1 0,-18 13-1 16,-13 12 1-16,-12 10 1 15,-17 22-41-15,-14 9-18 16,-10 12-75 0</inkml:trace>
  <inkml:trace contextRef="#ctx0" brushRef="#br0" timeOffset="8767.617">12379 3033 176 0,'-7'-28'66'0,"7"25"-52"0,0 3 14 16,0 0 5-16,0 12-6 16,0 7-1-16,0 12-10 15,0 1-3-15,0 15-7 16,3 3 3-16,1-3 1 0,0 6-3 16,-1-3 1-16,-3 4-5 15,4-7-2-15,-1-3 0 16,4-7-1-16,4-5 0 0,3-13 0 15,7-10 0-15,4-9 2 16,6-9-1-16,5-4-1 16,6-6 1-16,-3 0-1 15,-4-6-3-15,-3 6 2 16,-7-6-120 0</inkml:trace>
  <inkml:trace contextRef="#ctx0" brushRef="#br0" timeOffset="9112.847">12820 2926 260 0,'-7'-3'99'0,"0"6"-77"0,0 7 7 15,3-4-1-15,1 4-11 16,-4 5 1-16,0-2-9 16,3 9-1-16,1 9-4 15,3 13-5-15,0 25 0 0,3-3 1 0,1 12 2 16,3 4-3 0,0 18 0-16,0-3 1 15,3-3 2-15,1-9 1 16,0-10 1-16,-4-12-7 15,3-4-2-15,-3-15-25 0,0-12-10 16,0-7-61 0,4-9-53-16,3-10 56 15</inkml:trace>
  <inkml:trace contextRef="#ctx0" brushRef="#br0" timeOffset="9607.822">12912 2287 156 0,'-4'-10'60'0,"1"10"-47"0,-1 0 10 15,4 0 3-15,-3 4-4 16,-4 2-1-16,3 3 0 16,0 1 1-16,1-1-12 15,-1 0 1-15,4 1 0 0,4-1-4 16,3 4 1-16,4-4-1 16,3 1 3-16,3-4-1 15,4 3 2-15,4 1 3 16,0 2 3-16,0 4 0 15,-4-4 1-15,-7 17 0 16,-4-11 0-16,-6 11-7 0,-8 5-2 16,-3 16-5-16,-7 4-3 0,0 8 0 15,0-2-1-15,7-13 0 16,3-6 0 0,8-4-3-16,7-5 2 15,6-13-4-15,11-4 1 16,8-5 4-16,3-10 4 15,-1-7-3-15,1 4-1 16,0 3-73-16,3-9-33 16,-3 3-30-1</inkml:trace>
  <inkml:trace contextRef="#ctx0" brushRef="#br0" timeOffset="12916.127">14661 4839 208 0,'-14'3'79'0,"7"-6"-61"0,-7 0 12 0,7 0 2 0,0 0-6 15,0 0 2-15,3-4-10 16,4 4 0-16,4 0-11 16,3 0 2-16,7 3 4 0,4 3-1 15,7 0 3-15,3 0-4 16,3-3-1-16,8 0-4 15,7-3 1-15,4-3-4 16,2-4-2-16,-2 1 0 16,-4 0 1-16,-7 9-1 15,-8 0 2-15,1 9-4 16,-11 0-2-16,-3 10-56 16,-8-3-22-16,-6-3-55 15</inkml:trace>
  <inkml:trace contextRef="#ctx0" brushRef="#br0" timeOffset="13165.215">14817 5341 216 0,'-14'25'82'0,"10"-13"-64"0,4 1 15 0,0-10 4 15,7 0-8-15,4-3 0 16,6 0-5-16,12-3-3 15,6-6-11-15,11-4 0 0,3 1 1 16,-3-4-6-16,0 3-3 16,0 7 1-16,-4 3 0 15,4 3-6-15,0 0-2 0,0 0-69 16,-4-13-28-16,-3-5-21 31</inkml:trace>
  <inkml:trace contextRef="#ctx0" brushRef="#br0" timeOffset="13768.317">16193 3808 176 0,'-4'-57'68'0,"4"48"-52"0,0 9 17 16,0 0 4-16,-4 9-10 15,4 16-3-15,0 10-3 16,0 9 1-16,0 18-12 16,4 39 5-16,0 8 5 0,3 54-5 15,0 19 2-15,3 38-8 16,8 5-1-16,7 26-4 15,10-28-3-15,7-7 0 0,11-31-1 16,0-37-3-16,0-32 2 16,-4-16-21-16,-3-25-10 15,-4-18-97 1,4-20-48-16,-3-5 81 16</inkml:trace>
  <inkml:trace contextRef="#ctx0" brushRef="#br0" timeOffset="14431.86">16831 5915 192 0,'0'12'71'0,"4"-9"-55"0,3 7 11 16,0-1 0-16,3 0-2 15,8 1 0-15,3-4-8 0,7 0-2 16,4-6-9-16,0-3 3 0,3-6 3 15,-3-10-2-15,0 0 0 16,-4-9 0-16,0-16 1 16,-3-19-3-16,-1 1 0 15,-2-10-1-15,-5-1 1 16,-3-11-4-16,-3-20-3 16,-4 7 0-16,-11 3 1 15,-6-16-1-15,-4-12-1 16,-7-3 1-16,-4 6 1 15,-7-16-3-15,-3 9 0 0,3 20 1 16,4 21 0 0,7 22-3-16,7 16 2 15,7 22 3-15,10 25 3 16,4 44 0-16,7 9 2 0,4 23 2 16,0 27 5-1,3 16-8-15,3 16-1 0,5 25-3 16,2 0-2-1,8 12 3-15,3 1 0 0,1-23-4 16,-4-18 1-16,-4-7 0 16,-3-18 0-16,-4-22 0 15,-7-19 2-15,-3-26-8 16,-4-21-1-16,-4-19-25 16,-3-12-11-16,-3-10-47 15,-11-10-17-15,-11-12-4 16</inkml:trace>
  <inkml:trace contextRef="#ctx0" brushRef="#br0" timeOffset="14646.633">16912 5015 272 0,'7'28'101'0,"11"-28"-78"0,17-3 6 0,-17-3-2 15,10-13-11-15,7 0-1 16,11-6-9-16,7-3-2 16,7-1-2-16,0 11-2 0,-4 8 3 15,-6 7-35-15,-8 6-16 16,-7 0-79-16</inkml:trace>
  <inkml:trace contextRef="#ctx0" brushRef="#br0" timeOffset="15047.13">17374 3801 288 0,'-3'-41'107'0,"10"23"-83"0,14-11 2 0,-10 23-4 15,10 3-3-15,7 9 3 16,4 13-3-16,-1 12 0 16,1 7-10-16,-4 6 8 0,-3 0 3 15,0 9-4-15,-11 7 1 16,-3-13-6-16,-8 25-1 16,-6-3-4-16,-1-6-1 15,-3-7-3-15,-4-9 1 16,4-3-4-16,4-6-2 15,3-1-1-15,3-5 3 16,4-4 0-16,7-6 1 0,8-10 2 16,13-5 1-1,11-7-4-15,7-4-1 0,0 1-17 0,-4 0-5 16,-3 0-78-16,0 6-33 16,-4 7-4-1</inkml:trace>
  <inkml:trace contextRef="#ctx0" brushRef="#br0" timeOffset="16092.79">18221 4877 168 0,'-4'-13'66'0,"4"13"-52"0,-3-22 14 15,-1 19 5-15,1-6-6 16,3 2 1-16,0 1-6 15,0 0-2-15,0 9-11 16,0 0 6-16,7 19 2 0,0-3-9 0,4 19-2 16,-1-7-4-16,4 41 1 15,-3-19-2-15,3 19 2 16,-3-18-4-16,3 8 0 16,-4-8-1-16,1 15 0 15,-4-13 4-15,0 10 1 16,-4-16-15-16,-3 0-6 15,0-9-82 1,-3-16-60-16,-1-6 56 16</inkml:trace>
  <inkml:trace contextRef="#ctx0" brushRef="#br0" timeOffset="16304.966">18076 5331 248 0,'14'-6'93'0,"-14"6"-72"0,32-25 7 16,-28 19 0-16,17-13-13 16,-3 6-1-16,24-15-8 15,-7 6-2-15,18-3-2 16,-11 6-2-16,8 16 3 0,-8-3-4 16,4 15-2-16,-11 1-42 15,8 9-18-15,-8-4-50 16</inkml:trace>
  <inkml:trace contextRef="#ctx0" brushRef="#br0" timeOffset="16633.193">18937 4485 228 0,'0'-13'88'0,"0"13"-69"0,-3 0 4 0,3 0-4 16,-4 13-10-16,1-4-3 15,-5 29-3-15,1-4 0 16,-3 26-2-16,-1-13-1 0,-6 13 3 16,6-13-4-16,0 9-2 15,1-9 10-15,6 6 5 16,1-12-8-16,6-3-1 0,-3-1-5 15,11-5 0-15,0-7 2 16,6-10 0-16,1-2 0 16,-1-13 2-16,1 0-41 15,3-9-18-15,-3-1-48 16</inkml:trace>
  <inkml:trace contextRef="#ctx0" brushRef="#br0" timeOffset="16924.458">19092 4638 240 0,'-3'0'90'0,"3"0"-70"0,0 26 4 0,0-23-3 16,-4 12-9-16,4 1 1 15,-3 15-4-15,-1-6 2 16,1 22-6-16,-1-6 1 0,1 31 1 15,-1-9-1-15,1 19-1 16,-1-17-3-16,4 17-2 16,0-19 1-16,4 15-1 15,-1-15 0-15,4 3 0 16,0-16-22-16,0-3-10 16,-3-6-37-16,3-10-14 15,-4-6-11-15</inkml:trace>
  <inkml:trace contextRef="#ctx0" brushRef="#br0" timeOffset="17234.374">19170 4018 204 0,'18'-66'77'0,"-4"53"-60"0,10 7 10 16,-20 6 1-16,10 16-5 16,7 18 0-16,-3 26-1 0,-4-13-2 15,7 37-10-15,-3-15 0 0,3 57 3 16,-3-23-5-16,-1 45 0 16,-3-35-2-16,0 40-1 15,-3-31-6-15,-4 48 1 16,0-35 0-16,-3 18 2 15,-1-34-1-15,1 22-1 16,-1-34-30-16,1-19-15 16,-4-10-85-1</inkml:trace>
  <inkml:trace contextRef="#ctx0" brushRef="#br0" timeOffset="17820.4">19978 3989 156 0,'7'-40'57'0,"-7"30"-44"0,-4 4 14 0,4 6 5 15,0 6-12-15,-3 10-1 16,-1 12 0-16,1 29 2 0,-1 5-11 15,1-12 5-15,-4 51 5 0,3-20-5 16,1 57 2-16,-1-31-10 16,4 75-2-16,0-44-3 15,7 65-2-15,-3-52 3 16,10 25 0-16,-4-42-4 16,8 23-1-16,-4-44-4 15,7-9 1-15,-3-26-35 16,3-19-15-16,-3-5-56 15</inkml:trace>
  <inkml:trace contextRef="#ctx0" brushRef="#br0" timeOffset="18314.817">20186 5711 184 0,'-4'84'71'0,"4"-84"-55"0,15 38 6 0,-15-32 2 16,14 1-2-16,-4-1 2 15,11-12-5-15,-3 2 1 16,14-27-11-16,-8 6 6 0,8-25 2 16,-7 9-5-16,3-25-2 15,-3 16-3-15,0-35-2 16,-4 16-3-16,0-25 1 15,-7 19-2-15,-3-50 2 16,-4 28-2-16,-7-48-1 0,0 39 1 16,-4-39 1-16,1-18-3 15,-1 38 0-15,1 37 3 16,-1 19 3-16,0 28 4 16,4 32 2-16,0 31-1 15,0 19-1-15,0-10-3 16,4 54 1-16,-4-19-4 15,4 65-2-15,-1-27-3 16,4 65 1-16,0-34 3 16,7 50 1-16,-3-47-1 15,3-3 1-15,-3-32-4 0,3-9 0 16,-4-22-8-16,4-12-4 16,-3-13-20-16,0-22-8 15,-1 0-41-15,-6-25-17 16,-1 0-3-1</inkml:trace>
  <inkml:trace contextRef="#ctx0" brushRef="#br0" timeOffset="18511.923">20355 4955 208 0,'-7'16'77'0,"7"-16"-60"0,14 22 15 0,-14-19 4 16,11 3-7-16,0 0-2 15,10 1-11-15,-4-7-3 0,19-10-7 16,-8 7-4-16,21-6-1 0,-6 2-4 16,9-2 2-16,-9 3-48 15,6-4-19-15,-10 1-45 16</inkml:trace>
  <inkml:trace contextRef="#ctx0" brushRef="#br0" timeOffset="18900.809">20892 3698 260 0,'-8'-13'96'0,"16"20"-75"0,2 11 12 0,-3-5 0 15,7 12-9-15,4 6 0 16,3 4-2-16,4 6 1 15,-1-1-13-15,1 14 3 0,-11-4 3 16,-3-9-4-16,-4 21 1 16,0-12-6-16,-11 10 1 15,4-10-1-15,-7-6 1 16,0-6-4-16,0-4-3 16,0 1-3-16,4-7-1 15,-1-3 2-15,4 0 0 16,0-3 1-16,11-3 2 15,-4-3-1-15,17-7-1 0,-2 0-2 16,13 4-1-16,-3-4-12 16,10 4-5-16,11 2-25 15,-4-5-8-15,-6-7-66 16,-12 6-58 0,-2-9 62-16</inkml:trace>
  <inkml:trace contextRef="#ctx0" brushRef="#br0" timeOffset="19290.154">21195 5259 232 0,'-21'0'88'0,"21"0"-69"0,-11-3 15 0,11 3 1 16,0 0-12-16,0 0 0 15,14-3-12-15,-3 0-2 16,21 0-5-16,-8 0-5 0,15-7 0 0,-7 4 3 16,14-10 1-16,-7 4-1 15,17-4 1-15,-10 0-7 16,7 7 1-16,-11 0-34 16,4-1-16-16,-11 4-67 15</inkml:trace>
  <inkml:trace contextRef="#ctx0" brushRef="#br0" timeOffset="19756.179">21904 4413 228 0,'0'0'88'0,"0"0"-69"0,-7 12 2 0,7-12-5 0,-4 16-9 15,1-4 1-15,-1 20-1 16,1-7 1-16,-1 28-4 16,4-9 2-16,0 13 0 0,0-14 0 15,4 4-1-15,-4-9-3 16,7 0 1-16,0-10-4 15,4-3 0-15,-1-3 1 16,8-10 2-16,-4 7-3 16,7-16 0-16,-3 1-30 15,3-11-14-15,-4 4-65 16</inkml:trace>
  <inkml:trace contextRef="#ctx0" brushRef="#br0" timeOffset="20011.329">22087 4510 280 0,'-10'22'107'0,"10"-22"-83"0,0 37-1 0,0-30-3 16,0 21-12-16,0-6-2 15,7 19 1-15,0-4 0 16,4 13-3-16,-4-12-1 0,0 37 3 15,0-18-5-15,0 27-1 16,0-21 0-16,3 6 2 16,1-12-3-16,3 2-2 0,-3-12-38 15,3 6-15-15,-4-9-69 16</inkml:trace>
  <inkml:trace contextRef="#ctx0" brushRef="#br0" timeOffset="20342.185">22063 3924 256 0,'10'-22'96'0,"8"25"-75"0,24 9 28 0,-21 1 6 15,8 15-20-15,6 25-5 16,-3 7-16-16,-8-13-4 16,15 50-6-16,-11-25-7 0,15 54-1 15,-11-26 6-15,3 54 4 16,-7-38-3-16,-10 40 0 16,-4-43-1-16,-14 57 1 15,0-42-7-15,-11 23-1 16,4-35-20-16,-3 12-9 15,-1-31-31-15,-3-18-11 16,3-16-46 0</inkml:trace>
  <inkml:trace contextRef="#ctx0" brushRef="#br0" timeOffset="23899.577">15550 2986 112 0,'-7'-19'44'0,"4"19"-35"0,-1 0 14 0,4 0 2 15,0 0 0-15,-3 0 2 16,-1 10 0-16,-3 2 1 15,4 20-15-15,-1 15 1 0,4 31 0 16,0 13-1-16,4 25 2 16,3 28-6-16,3 16-3 15,4 34-3-15,4 26 0 0,3 15-2 16,0 28-1 0,-3-12 1-16,3 19 1 0,-3-32-1 15,0-6-1-15,-1-25 1 16,1-34 1-16,-1-20-1 15,5-5-1-15,-1-17 1 16,0-15-1-16,0-18 0 16,-3-14 0-16,-1-5 0 15,-3-4 0-15,1-3 0 16,-5-6 0-16,-3-7 0 16,0-8 0-16,0-11 2 15,0-8 1-15,4-7 3 16,3-3 3-16,7-10 2 15,7-2 1-15,8-1-6 0,3-9-2 16,6 9 0-16,12-2 0 16,13-4-2-16,12 6-2 15,2-9-2-15,1 10 1 16,35-7 5-16,7-3 5 16,-4-3-1-16,8 3 3 15,17 0-4-15,-3 3-2 16,3 6-2-16,14-2 0 15,-7-1-2-15,-7 0 2 16,8-3 0-16,-65-3 3 16,-16 0-1-16,34-6 2 15,-24 3 0-15,38-13 3 16,53-6-1-16,-70 13 0 0,-21-1-3 16,31 4-1-16,-27-3-1 15,27 9 0-15,-24 0-2 16,35 6-2-16,-29-3 1 15,22-3 1-15,-24 6 1 16,31-12 1-16,-29 6-2 16,15-9 1-16,-21 6-2 15,28-4-1-15,-28 7 1 16,14-3-1-16,-22 0 0 16,4 3 0-16,-17 0 0 15,14 3 0-15,-15-3 0 16,11 0 2-16,-17 0-3 0,3 0 0 15,-11 0 1-15,1 3 2 16,-11-3-3-16,10 10 0 16,-10-4 1-16,14 3 0 15,-14-6 0-15,14 7 2 16,-11-4-1-16,8-3-1 16,-12 4-2-16,8-1 1 15,-10 0 1-15,17 0 0 16,-11 1 0-16,18-1 0 15,-14 0 0-15,10-3 2 16,-10 0-1-16,7 1 2 16,-10-1-4-16,13 0-2 15,-10 0 2-15,18-3 2 16,-15 0 0-16,8 0-1 16,-15 0 1-16,7 0 1 0,-6 0-3 15,-1-3-2-15,-6 0 4 16,2 0 1-16,-6-1-3 15,0 1 1-15,-7 0 0 16,-4 0 0-16,-7 0 0 16,-3 0 0-16,-4 3 2 15,0 0 1-15,-3 0 1 16,-1 0 0-16,-3 0-5 16,0 0-1-16,-3 0-2 15,-1-3 0-15,1 0-4 16,-1-4-2-16,1 1 5 15,-4-13 2-15,0 3 3 16,0-15 2-16,0 3-3 0,-4-7 0 16,4 4 1-16,-3-3 0 15,-1 2 0-15,-3-5 0 16,0 5 0-16,-3-18 2 16,3 9-3-16,-4-25 0 15,0 13 1-15,1-10 0 16,3 13-3-16,0-12 2 15,0 18 3-15,3-13 1 16,1 13-1-16,-1-15-2 0,1 12 1 16,-1-10-1-1,1 10-3-15,-1-6 2 16,0 9 1-16,1-6 0 16,-1 6 0-16,1-12 0 0,-1 12 0 15,1-13 0-15,-1 7 0 16,1 0 0-16,-1 6 0 15,1-6 2-15,-1 12-1 16,-3-9-1-16,4 6-2 16,-4-21 1-16,0 8 1 15,-1-11 0-15,1 8 0 16,0-2 2-16,0 8-1 16,0 1-1-16,0 6-2 15,0 0-1-15,4 10 2 16,-1-7 2-16,1 10 0 15,-5-23-1-15,5 20 1 16,-4-22-1-16,3 12 0 0,-3-13 0 16,4 13 0-16,-4-9 0 15,0 15 0-15,0-12 0 16,3 13 0-16,-3-4 0 16,0 3 0-16,0-9 0 15,0 10-3-15,-4-10 2 16,4 6 3-16,-3-6 3 15,3 3-7-15,-4-16 0 16,0 13 2-16,-3-25 2 16,4 19-3-16,-11-10 1 15,-1 19 0-15,1-3 0 16,4 10 0-16,-5-4 0 16,5 6 0-16,-4-2 0 0,3 8-3 15,0-21 0-15,4 13 2 16,0-14 2-16,-4-27 0 15,4 15-1-15,0 19 1 16,4 1-1-16,-1 11 0 16,1 10 2-16,2-3-3 15,5 16 0-15,-1-1 1 16,1-2 0-16,-4-7 0 16,3 10 0-16,1 2-3 15,-1-2 2-15,1 3 1 16,-1-1 2-16,1 7-3 15,-4-6 0-15,0 3 1 16,-1-3 2-16,-2 6-1 0,3 0-1 16,3 0 1-16,-3 0-1 15,-10 0-3-15,-1 0 2 16,-3 0 3-16,0 0 1 16,-4 0-4-16,7 0 1 15,4 0 0-15,-7 6 2 16,-11-6-3-16,1 0 0 15,2 0 1-15,5 0 0 16,-5 0 0-16,1 0 0 16,0-6 0-16,-4 3 0 15,-10 3-3-15,-8 0 2 16,-9 3 3-16,-9 3 1 16,5-3-4-16,-4 3 1 15,-7 1 0-15,-11-1 0 0,-10 0 0 16,39-3 2-16,10-3-1 15,-21 0-1-15,-50 0 1 16,4-3-1-16,11 3 0 16,10 0 0-16,4 3 0 15,0-3 0-15,-4 0-3 16,0 10 2-16,8-4 3 16,6-3 1-16,4 3-4 15,4-2-1-15,-5-4 3 16,1 6 1-16,0-3-3 15,7 6-1-15,7-5 1 16,0 2 2-16,0-6 0 16,-3 3 2-16,-4 0-4 0,-4 0-2 15,4 0 4-15,4 0 1 16,3-6-3-16,0-3 1 16,-4 0 0-16,-6-13 2 15,-1 10-3-15,-3-1 0 16,7 1 1-16,4-1 0 15,-4 1 0-15,-4 3 2 16,-3 3-1-16,-7 3 2 16,7 0-4-16,3 3 0 15,4 0 1-15,4-3 2 16,-4 0-3-16,0 0 0 16,-4 3 1-16,4-3 2 0,7 0-3 15,4 0 0-15,3 0 1 16,0 6 2-16,-4-3-1 15,-6 4 2-15,-1 2-2 16,1 0-1-16,6 4 1 16,4-4-1-16,8 1 2 15,2-7 1-15,1-6-1 16,3-3-2-16,0-7 1 16,-3 4 1-16,0-1-1 15,-1 7-1-15,1-3-2 16,0-4 1-16,-1 7 1 15,4-3 2-15,1 6-1 16,-1-6 2-16,0 3-2 16,0-1-1-16,0 4 1 0,-3-6 1 15,0 3-3-15,-8-6 0 16,1 2 1-16,0 1 0 16,-1 3 0-16,4 0 0 15,0 3 0-15,1 6 2 16,-1 3-1-16,0-2-1 15,-3 2 1-15,-1-3 1 16,4 1-1-16,0-4-1 16,8 0 1-16,2-3-1 15,1-3-3-15,3 0 2 16,4 0 1-16,0-1 2 16,3-2-1-16,0 3 2 15,1 3-4-15,-1 0-2 0,0 0 2 16,1 0 0-16,-5 3 3 15,1-3 1-15,4 0-4 16,2 0-1-16,1 0 1 16,7 0 2-16,4 0-2 15,-1 0-2-15,4 6-47 16,3 1-19-16,8 8-93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4:39.4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8731 3450 88 0,'-17'6'35'0,"13"-3"-27"0,1 1-4 0,-1 2-5 15,4-3-3-15,0-3 0 16,4 0 25-16,-1 0 10 16,1-9 13-16,-4 2 6 15,0-8-10-15,-4-20-4 16,1-6-20-16,-4 4 8 0,-1-4 3 15,5 3-3-15,-1 10-2 16,1 0 3-16,3 15 1 16,7 13 0-16,0 26-1 15,7 17-14-15,0 11-4 16,0 8-5-16,0 29 1 16,-3 16 2-16,3-13 2 15,-7 0 1-15,-3 6 0 0,-4-6-2 16,0-3-1-16,0-18-3 15,0-17-2-15,0-9-2 16,-7-31 4 0,-4-29 2-16,4-12 1 15,0-13 0-15,0-9 1 16,-4-22 1-16,4 16-6 16,-10-63-2-16,-1-12 0 15,4-20 2-15,3 38 0 16,11-18-1-16,0 34 1 15,21-22-1-15,8 19 2 16,6 21 3-16,7 26 4 16,-3 28 5-16,0 25-4 0,0 19 2 15,0 22-7-15,-1 19-3 16,1 28 1-16,3 0 0 16,1 6-1-16,-1 16-2 15,-3 3 1-15,0-13-1 16,-8-15-3-16,-6-9 2 15,-7-14-23-15,-8-8-12 16,-10-20-21-16,-7-11-9 16,-10-17-34-16,-12-9-11 15,-6-13-7 1</inkml:trace>
  <inkml:trace contextRef="#ctx0" brushRef="#br0" timeOffset="148.491">8816 3591 316 0,'-4'-3'121'15,"11"3"-95"-15,11 3 9 0,-4 3-1 0,7-12-16 16,8 0-2-16,6-3-9 16,7-10-3-16,11-3-2 15,14-3-2-15,7-4 1 0,0 7-21 16,-3 4-9-16,6-1-124 16</inkml:trace>
  <inkml:trace contextRef="#ctx0" brushRef="#br0" timeOffset="1094.814">12883 3105 260 0,'-17'-66'99'0,"13"60"-77"0,4 3 11 15,0 3 2-15,4 6-4 16,3 7 4-16,3 6-10 16,5 15-3-16,2 16-13 15,11 10 1-15,4 2 1 0,3 7-2 0,4 7 2 16,0 24-6-16,-4-3-3 16,-6-6-1-16,-1-6-1 15,-7-4 0-15,0-5 2 16,0-14-3-16,0-11 0 15,1-14 1-15,2-18 0 16,5-13 2-16,6-15 1 16,4-10 1-16,3-9 0 15,-3-7-2-15,-4-15-2 16,-7-13 1-16,-3-12 1 16,-11 0-1-16,-7 6 2 15,-10 0-2-15,-12 0-1 16,-13 6 1-16,-7 10 1 0,-7 12-1 15,-4 22-1-15,-7 19-2 16,-4 13 1-16,1 12 1 16,3 13 0-16,11-1 0 15,10 17 0-15,14-17 0 16,11-5 2-16,11-14-6 16,10-24-1-16,7-13 4 15,7-18 2-15,4-23 1 16,0-25 1-16,0-12 11 15,-4 0 6-15,-4-10-4 16,-6-15-1-16,-7 12-7 16,-8 10-3-16,-10 6-2 15,-10 6 0-15,-19 13 0 0,-17 18 1 16,-10 20-5-16,-1 37-1 16,4 19-2-16,4 18 3 15,10 23-5-15,11 9 0 16,17-3-24-16,11-10-10 15,14-12-23-15,18 0-11 16,17-13-84 0</inkml:trace>
  <inkml:trace contextRef="#ctx0" brushRef="#br0" timeOffset="1709.731">17925 3042 232 0,'0'-18'88'0,"-7"8"-69"0,-8 1 22 0,5 3 6 16,-8-4-14-16,-3-2-1 15,-4 2-10-15,1-5-4 16,3 15-10-16,-4 9 1 0,4 10 4 15,0 31-7-15,-1 25-1 0,5 26-3 16,3 27-2-16,3 19 1 16,11-12 1-16,11-3 1 15,10-22 1-15,21-29-2 16,18-31 1-16,7-21 4 16,7-29 4-16,18-10-6 15,14-5-3-15,0-14-1 16,-4-5 1-16,7-19-25 15,8-1-10-15,-1-2-131 16</inkml:trace>
  <inkml:trace contextRef="#ctx0" brushRef="#br0" timeOffset="2611.731">25058 1236 216 0,'-11'-59'82'0,"11"59"-64"0,-14-47 9 16,11 41 0-16,-4-13 1 15,3 3 3-15,0-3-5 16,1 0-2-16,3 1-13 16,0 8 4-16,3 20 5 0,1-4-7 15,10 28-2-15,-3-2-9 16,6 49-1-16,-3-15 1 16,11 50 1-16,-4-31-4 15,8 40-1-15,-5-28 3 16,8 32 3-16,-7-29-8 15,3 10-4-15,-7-22-21 0,4-16-8 16,-4-12-19-16,-3-17-7 16,-4-8-52-1</inkml:trace>
  <inkml:trace contextRef="#ctx0" brushRef="#br0" timeOffset="3046.433">25213 1343 220 0,'-35'-150'82'0,"35"150"-64"0,-21-60 15 0,17 57 2 16,-3-10-9-16,3 4-1 0,1 6-12 15,-1 3-3-15,4 9-6 16,0-3 4-16,7 32 2 0,1-3 1 16,9 34 1-16,-3-19-2 15,18 44 1-15,-11-19-6 16,22 38-1-16,-12-28-2 15,26 18-2-15,-15-18 1 16,15 2-1-16,-15-18 0 16,7-12 2-16,-10-13 3 15,0-22 2-15,-7-3 5 16,-4-26 3-16,-3 4-2 16,-4-28 0-16,-4 9-7 15,-6-50-2-15,-4 15 0 0,-7-46 0 16,0 24-5-16,-18-46 1 15,4 28-2-15,-7 9 0 16,3 13 2-16,-3 28 0 16,7 0-3-16,4 28 0 15,2 6-12-15,12 13-2 16,10 10-27-16,7 12-10 16,4 9-35-16,10 4-14 15,8-4-5 1</inkml:trace>
  <inkml:trace contextRef="#ctx0" brushRef="#br0" timeOffset="3406.182">26187 1735 236 0,'-18'-16'88'0,"4"13"-69"0,-7-6 13 16,7 18 2-16,-4 1-11 15,0 8-4-15,1 11-6 16,3-7-1-16,0 21-7 15,3-11-1-15,7 12 0 0,1-4 0 16,13 1 2-16,1-6 3 16,14-10 5-16,-4-6 1 15,14-19 0-15,-7 6-1 16,15-22-1-16,-11 7 4 16,6-16 3-16,-6 0-6 15,-11-16-3-15,4-6-4 16,-29 3-2-16,-10 9-6 0,-7 10 1 15,-11-6 0-15,-6 9 0 16,-5 0-3-16,4 10 0 16,8 5-5-16,6 7-2 15,11 7-22-15,14 2-9 16,10 0-27-16,8-2-10 16,3 2-55-1</inkml:trace>
  <inkml:trace contextRef="#ctx0" brushRef="#br0" timeOffset="4126.714">27252 860 220 0,'0'-28'82'0,"-7"15"-64"0,0 1 18 0,0 12 4 15,-4 0-8-15,-3 3-1 16,4 13-11-16,-1-10-5 15,-14 25-8-15,8 1-1 0,-19 12 4 16,8-7-6-16,-18 48-2 16,-7 37-4-16,8-3 1 0,9 7 1 15,8 5 2-15,10-21-1 16,15-31 2-16,-1-14-4 16,33-11 0-16,-8-7 5 15,32-13 2-15,21 1 0 16,7-20 1-16,7-8 2 15,0-20 2-15,-7-15 3 16,-14-22 4-16,-7-7-4 16,-10 4 0-16,-11-7-8 15,-15 4-4-15,-10 6 1 16,-14 0 2-16,-14 12-4 16,-17 3-1-16,-19 10 0 15,-6 19 2-15,-1 12-3 16,1 13 0-16,6 6-4 0,12 4 1 15,13 2 0-15,7-9 2 16,11 0-30-16,11-13-13 16,10-9-32-16,14-9-15 15,7-7-36 1</inkml:trace>
  <inkml:trace contextRef="#ctx0" brushRef="#br0" timeOffset="4426.979">27873 829 272 0,'-21'0'104'15,"3"12"-81"-15,-7 23 9 0,22-32-2 0,-11 22-12 16,-7 19 0-16,0 0-9 15,-4 15-3-15,4 10-3 16,3 13 0-16,7-10 0 0,4-3-4 16,7-3-1-16,7-10 1 15,8-6 2-15,6-6-2 16,18-9 0-16,6-10-6 16,8-6-3-16,0-10-25 15,0-6-10-15,-3-6-83 16</inkml:trace>
  <inkml:trace contextRef="#ctx0" brushRef="#br0" timeOffset="4711.656">28145 747 240 0,'-22'-9'90'0,"22"9"-70"0,-10 16 17 0,6-16 2 15,4 18-12-15,0 20-3 16,4 3-8-16,3 6 0 16,4 3-9-16,3 10 0 0,0 12 0 15,0 6-3-15,3 10-3 16,1-10 0-16,0-3-1 0,3-2-3 16,0-4 2-16,-3-7-15 15,-4-8-4-15,0-17-19 16,0-15-5-16,-3-12-61 15,-4-20-46 1,0 10 59-16</inkml:trace>
  <inkml:trace contextRef="#ctx0" brushRef="#br0" timeOffset="4953.853">28138 782 232 0,'-11'34'88'0,"11"-9"-69"0,0 4 15 0,0-20 1 16,7 0-1-16,0 1 5 16,7-4-11-16,7-12-2 15,8-4-15-15,13-2-4 0,11-13-1 16,0 0-3-16,0 6 0 16,-4-6-1-16,-3 6 1 15,-7 3-9-15,-4 1-3 16,-7 2-33-16,-7 4-15 15</inkml:trace>
  <inkml:trace contextRef="#ctx0" brushRef="#br0" timeOffset="5164.08">28208 1340 268 0,'11'0'101'0,"6"-6"-78"0,19-19 4 16,-12 9-1-16,12 3-15 15,6-5-1-15,0-1-17 16,1 3-8-16,-8 7-89 16,-3-7-41-16,-4 7 52 15,-3-10 28-15</inkml:trace>
  <inkml:trace contextRef="#ctx0" brushRef="#br0" timeOffset="5823.498">24451 2014 288 0,'0'0'107'0,"0"0"-83"0,11 0 2 0,-11 0-4 16,10 0-12-16,-3-6-1 16,18-4-5-16,-4 4-1 15,14-6-1-15,-6 2-2 0,6-2 3 0,-7 2-18 16,4 10-6-16,-7 0-111 15</inkml:trace>
  <inkml:trace contextRef="#ctx0" brushRef="#br0" timeOffset="6979.717">26790 3011 228 0,'-39'-22'88'0,"39"22"-69"0,-25-12 17 16,15 2 5-16,3 1-13 16,3-4-4-16,8 1-7 0,6-13-1 15,8 6-9 1,14-16-2-16,21 7 1 0,10-3-1 0,4 6 2 16,-3 12-2-16,-1 7 2 15,-3 22 0-15,-10 18 3 16,-15 10-1-16,-17 3 2 15,-11 13-6-15,-7-1-1 16,0-15-2-16,-15 25-2 16,-2 19 1-16,3-32-1 15,3-9 0-15,1 3 0 16,-1-9 0-16,11 0 0 16,3 0-3-16,8-10 2 15,7-12 3-15,10-10 1 16,7-2-1-16,8-7-2 0,-1-7-4 15,0 1-2-15,1 0-50 16,-8-1-23-16,-3-2-65 16</inkml:trace>
  <inkml:trace contextRef="#ctx0" brushRef="#br0" timeOffset="7446.539">27760 2679 260 0,'7'-44'96'0,"-7"34"-75"0,4 4 17 15,-4 6 1-15,0 3-12 0,-4 13-3 16,-3 12-10-16,-7 16-4 16,-7 13-5-16,0-1-2 0,-1-3 1 15,1-3-7-15,4 1 0 16,6-17 3-16,8 1 2 15,6-10-3-15,8-10-1 16,3-5 1-16,10-10 0 16,8-10 1-16,11 7 0 15,2-6 0-15,5-1 0 16,-1 1 0-16,1 3 0 16,-1 3 0-16,-3 6 0 15,-4 3 0-15,1 3 2 16,-1 4 3-16,-3 3 4 15,-4 6 0-15,-7 6 0 0,-7-6 3 16,-7 6 3-16,-10 0-6 16,-11 7-3-16,-7-1-3 15,-7-2-3-15,-4-1 1 16,-7 3 1-16,-3-5-3 16,-7 2 0-16,-4-6 1 15,0-6 2-15,0-10-39 16,11 1-16-16,6-10-106 15</inkml:trace>
  <inkml:trace contextRef="#ctx0" brushRef="#br0" timeOffset="7668.741">27690 2585 316 0,'17'-13'118'0,"-3"7"-92"0,18-4 2 0,-14 4-5 16,17 0-15-16,14-7-4 16,8-5-3-16,3-4 1 15,3 0-1-15,4-10-1 0,7 4 3 16,0 0-24-16,-3-3-8 16,-7 5-59-16,-5 14-23 15,-6 2 5 1</inkml:trace>
  <inkml:trace contextRef="#ctx0" brushRef="#br0" timeOffset="8047.508">26726 4494 244 0,'18'-6'90'0,"-18"6"-70"0,46-38 13 0,-43 35-1 0,43-31-8 0,-10 5 0 0,41-30-13 16,-13 12-4-1,66-22-5-15,54-31 1 0,13-7 0 16,-6 0-4-16,17 13 1 16,-14 6 0-16,7 7 2 15,-7-4-1-15,-21 1-1 16,0 8 1-16,-7 11-1 16,-25 8-38-16,-18 4-14 15,-10 18-73 1</inkml:trace>
  <inkml:trace contextRef="#ctx0" brushRef="#br0" timeOffset="8498.502">27605 4281 260 0,'-7'-28'96'0,"7"28"-75"0,-4 19 8 0,4-19-1 15,0 25-13-15,0-7-1 16,4 30-8-16,-1-14-2 15,1 48-2-15,-1-20-2 0,4 17 1 16,1-17-4-16,2 10 2 0,1-12-12 16,3-4-5-1,-4-9-107-15</inkml:trace>
  <inkml:trace contextRef="#ctx0" brushRef="#br0" timeOffset="8690.823">27873 4566 228 0,'0'16'85'0,"0"-16"-66"0,-4 47-6 16,4-38-4-16,0 17-8 0,0-8-1 15,8 7-65-15,-1-6-29 16,7-6 14-16,-4-4 11 15</inkml:trace>
  <inkml:trace contextRef="#ctx0" brushRef="#br0" timeOffset="9127.449">28152 4193 224 0,'-4'-25'85'0,"4"25"-66"0,4-22 10 16,-4 19-1-16,0-3-5 15,0 3 0-15,3-4-1 16,-3 7-2-16,7 0-10 15,7 10 0-15,4 9 3 0,3 15-3 16,4 4 0-16,-4 2-4 16,-3 1-1-16,-8 3-3 15,-6 0 1-15,-8 0 2 16,-3 3 2-16,-3-3-3 16,3-13-1-16,0-6-1 15,-1 0 1-15,5-9-4 0,3 3 0 16,7-10 1-16,7-9 0 15,7-3-5-15,7-13 1 16,4-2 4-16,4-7 2 16,-1-1-33-16,-3-2-14 15,-4 0-99 1</inkml:trace>
  <inkml:trace contextRef="#ctx0" brushRef="#br0" timeOffset="9516.42">28635 4002 236 0,'-14'-9'88'0,"14"9"-69"0,-7-10 17 0,7 10 3 0,-4 0-17 16,1 6-2-16,-4 7-12 16,-4 15-3-16,4 4-3 15,-4 5-2-15,4 1 3 0,0-1-4 16,0 1 0-16,4-10-1 15,3-6 0-15,3-6 2 16,8-7 0-16,3-6-3 16,4 1 2-16,6-1 1 15,8 6 0-15,3-6 0 16,8 7 2-16,-1-1-1 16,4 4-1-16,-4-1 3 15,1 1 0-15,-8-1 5 16,-3 4 3-16,-4-7-2 0,-11 4 2 15,-2-1 0-15,-8 1 3 16,-11 3-7-16,-6-1-2 16,-8-5-5-16,-14 2-3 15,-3-2-14-15,-4-4-4 16,-3-6-126 0</inkml:trace>
  <inkml:trace contextRef="#ctx0" brushRef="#br0" timeOffset="9741.766">28596 4096 304 0,'14'-41'115'16,"0"19"-89"-16,11-18 3 0,-14 27-4 0,10-9-15 16,7-6-1-16,7-16-7 15,4 9-2-15,3 4 0 16,4 6-3-16,-3 9 0 0,-5 4-18 15,5 5-7-15,-8 4-5 16,0-3-2-16,1 6-14 16,-1 0-4-16,4 0-43 15</inkml:trace>
  <inkml:trace contextRef="#ctx0" brushRef="#br0" timeOffset="10897.505">27764 5554 196 0,'0'-3'74'0,"0"3"-58"0,-4 0 12 16,4 0 2-16,0 3-9 15,0 3 0-15,0 7-8 16,0 2 0-16,0 11-8 15,0-8-1-15,0 11 2 0,0-1-3 0,-3 0 0 16,3-6-1-16,0 3-2 16,0-6 1-16,3 3 1 15,-3-6-3-15,7-4 0 16,0 4-1-16,7-10 0 16,-3 0 2-16,10-9 2 15,-3 0-3-15,13-13 0 16,-6 1-1-16,14-4 0 15,-7 6 2-15,10 1 0 16,-7 2 0-16,15 7 2 16,-11 3-1-16,13 6 2 15,-9-2-4-15,6 5 0 16,8 0 3-16,-8 7 3 0,-10-3 4 16,-7 2 2-16,-8 1-1 15,-13 0 1-15,-1-4-4 16,-10 7 1-16,0-3-5 15,-17 12-2-15,3-6 0 16,-18 9 1-16,4-6-3 16,-8-3 0-16,8 3-17 15,-7-6-5-15,3-3-46 16,-3-4-20-16,7-2-18 16</inkml:trace>
  <inkml:trace contextRef="#ctx0" brushRef="#br0" timeOffset="11198.178">27834 5526 244 0,'11'-19'90'0,"-11"19"-70"0,28-22 4 0,-24 19-3 15,10-7-9-15,-4 4-2 16,15-6-5-16,-4 2-2 16,11 1-1-16,-7-1-4 0,10 4 1 0,-7-3-1 15,14 6 0-15,-6-4-42 16,24-2-20-16,-11 0-41 15</inkml:trace>
  <inkml:trace contextRef="#ctx0" brushRef="#br0" timeOffset="11393.315">28893 5463 228 0,'-8'6'85'0,"8"-6"-66"0,0 16 3 0,0-13-1 16,0 13-13-16,0-4-4 16,0 17-3-16,0-1-1 15,4 3 0-15,0-6-25 0,3-9-8 16,-4-4-67 0</inkml:trace>
  <inkml:trace contextRef="#ctx0" brushRef="#br0" timeOffset="11827.841">29083 4974 264 0,'0'-22'101'0,"0"22"-78"0,-11 13 0 0,8-10-6 0,-4 12-6 15,3-2 1-15,-3 15 0 16,0-3 0-16,0 13-6 15,4-7-2-15,-1 1 2 0,1-4-3 16,3 3-2-16,0-6 0 16,0 0-1-16,0-9-3 15,7 3 2-15,0 0 1 16,10-4 2-16,15 4-3 16,3-6 0-16,11-4-1 15,11-3 0-15,3-3 11 16,0 1 5-16,-4-1 0 15,-7 3 0-15,-6 3-6 16,-4 1 0-16,-11 5-1 0,-7 4 3 16,-7 0-3-16,-7 6 1 15,-3 0-3-15,-11-3 0 16,-8 6-3-16,-6-3-2 16,-14 1 1-16,-11-1-1 15,-10-3-40-15,13-7-18 16,8-2-76-1,-7-4-52-15,7-9 78 16</inkml:trace>
  <inkml:trace contextRef="#ctx0" brushRef="#br0" timeOffset="12068.853">29044 5024 260 0,'4'19'96'0,"-4"-19"-75"0,10 9 1 0,-6-9-3 0,6 0 7 16,5-9 5-16,6-4-9 15,10-9-3-15,8-6-11 16,7-3-3-16,4-10-1 0,-1 0-5 16,0 4 1-16,-3-1-7 0,-7 10-3 15,-4 0-34 1,-3 3-14-16,-4-1-71 15</inkml:trace>
  <inkml:trace contextRef="#ctx0" brushRef="#br0" timeOffset="12668.024">29365 4463 192 0,'-56'-3'74'0,"24"6"-58"0,-10 6 18 0,21-2 4 15,-8-1-9-15,-6 3 0 16,-11 7-10-16,-17-4-1 16,-11 14-11-16,0 2 0 0,-8 6 0 15,-13 4-6-15,-14 9 0 0,-1 0-1 16,-2 0 0-16,-15 0 0 15,0 6 0-15,7 16 0 16,0 7 2-16,-4 8 1 16,8-2 1-16,13 9 2 15,15 18 1-15,11 4-3 16,13-3-3-16,11 9 2 16,11 7 0-16,14-14 3 15,14-18 3-15,14-6-4 16,10-19-1-16,18-12-2 15,22-10 1-15,24-3 0 16,10-13 1-16,29-3 0 0,25-6 0 16,14-12-2-16,24-1 1 15,4-9-2-15,25-9 2 16,-8-13 2-16,15-19 2 16,-4-31 3-16,-11-22 1 15,1-16-8-15,-22-34-1 16,-13-10 0-16,-5-18 1 15,12-42-1-15,-40 33 1 16,-34-4-2-16,-40 21-1 16,-38 30-2-16,-43 33 1 15,-35 20-6-15,-25 21 0 16,-35 23-15-16,-17 18-3 16,-11 13-22-16,-25 12-8 15,7 9-81-15</inkml:trace>
  <inkml:trace contextRef="#ctx0" brushRef="#br0" timeOffset="14275.399">7973 6921 160 0,'0'-9'63'0,"0"9"-49"0,-4 0 11 0,4 0 5 15,0 0-7-15,0 0 1 16,-3 3-7-16,-1 3-2 16,1 3-9-16,-4 10 5 0,0 19 4 15,-4 21-5-15,0 17-1 16,-3 33-3-16,0 36-1 16,0 46-3-16,3 19-2 15,1 44 1-15,6-3-1 16,8 0 0-16,6-19 0 15,8-19 0-15,7-34 2 16,3-35-1-16,0-28 2 16,0-16-4-16,4-24 0 0,-11-17-1 15,4-15 0-15,-4-13-31 16,0-9-13-16,1-15-65 16</inkml:trace>
  <inkml:trace contextRef="#ctx0" brushRef="#br0" timeOffset="14726.014">8467 8047 208 0,'3'19'77'0,"-6"-1"-60"0,-1 17 10 0,1-16 4 15,-4 12-6-15,0 3 0 16,-1 7-11-16,-2 16-4 16,-1 21-6-16,4 13-5 0,-3-6 0 0,3-1 1 15,0 23 2-15,-1-7-1 16,5-9-1-16,-1-16 1 16,4-9-1-16,0-9 0 15,0-13 2-15,0 0-6 16,0-10 1-16,-3-6-17 15,-1-9-4-15,1-10-23 16,-1 1-10-16,1-13-36 16</inkml:trace>
  <inkml:trace contextRef="#ctx0" brushRef="#br0" timeOffset="15040.375">8128 8244 172 0,'-7'-28'66'0,"7"22"-52"0,0 3 17 0,0 3 20 15,0 9-13 1,3 7-13-16,5 6-5 16,2 3-13-16,4 9 7 0,0 16 3 15,11 19-5-15,7 3 1 16,3 7-6-16,7 2-2 15,1 17-5-15,-1-1 0 16,-3-9 0-16,-4-10 2 16,0-9-3-16,-3-13 0 0,0-9 3 15,-4-12 1-15,-3-10-4 16,0-12 1-16,-8-7-33 16,-3-9-13-16,-3-13-81 15</inkml:trace>
  <inkml:trace contextRef="#ctx0" brushRef="#br0" timeOffset="15446.257">8520 7749 220 0,'-7'-16'82'0,"7"16"-64"0,-4 0 9 0,4 0 0 16,0 0-7-16,4 0-2 16,3 0-4-16,3 10 1 15,1-4-8-15,3 3 5 0,0 1 1 16,0 2 2-16,0 4 4 16,0 3-5-16,-3 9 0 15,-4 6-6-15,-4 26-3 16,1-4-5-16,-4 10 0 15,-4-6 0-15,1-1 0 16,3-5 0-16,0-4 2 16,3-6-3-16,8-10 0 0,7-9-1 15,6-12-2-15,8-4 3 16,7-2 0-16,7-14 1 16,-7 7 2-16,-4 0-17 15,0 0-4-15,-3 0-75 16,-4 0-30-16,0 10 10 15</inkml:trace>
  <inkml:trace contextRef="#ctx0" brushRef="#br0" timeOffset="17233.485">9465 8514 196 0,'-7'19'74'0,"11"0"-58"0,-4 9 14 15,0-16 1-15,3 1-10 16,1-1 1-16,3 1-4 15,0-4 0-15,3 1-9 16,1-1 1-16,-1-3 1 0,5-2 0 0,6-4 3 16,3 0-5-16,8 0-3 15,7 0 1-15,7-10 0 16,3 1-3-16,1-4-3 16,-5-2 0-16,-2-4-1 15,-1 3 2-15,-3 0 1 16,-4 4-1-16,-3 2-2 15,0 4-13-15,-8-3-6 16,-2 9-65-16,-1-3-28 16,-4 3 1-1</inkml:trace>
  <inkml:trace contextRef="#ctx0" brushRef="#br0" timeOffset="17952.782">10552 7915 240 0,'-4'9'90'0,"1"1"-70"0,-1 2 15 0,0-2 0 16,1 5-16-16,-1 7-5 16,1 13-7-16,-4 3-2 15,0 2-3-15,0 1-2 0,0 12 3 16,0 1-4-16,0 5 0 16,0-2 1-16,3 2 2 15,4-12-1-15,0-9-1 0,4-10-2 16,3-12 1-16,3-13 1 15,8-9 0-15,10-10-3 16,7-3 2-16,8 0 1 16,2 4 2-16,5 2-1 15,-1 7-1-15,1 6 5 16,-1 6 1-16,4 10 2 16,3 9 0-16,-3 3 4 15,-3 7 3-15,-4-4-4 16,-8 0 1-16,-9-2 4 15,-8 8 4-15,-11-9-4 16,-6 1 1-16,-11-1-8 16,-11 0-1-16,-10 3-2 0,-4 1-1 15,-3 5-1-15,0 7 0 16,-4-6-5-16,0-4 1 16,-3-5-2-16,-4-7-2 15,0-13-11-15,4-12-2 16,6-16-34-16,5-12-14 15,9-7-87 1</inkml:trace>
  <inkml:trace contextRef="#ctx0" brushRef="#br0" timeOffset="18269.002">10552 8012 268 0,'-7'0'101'0,"3"-3"-78"0,4-6 4 16,0 2-3-16,4-2-12 16,-1 6-2-16,11-3-1 15,7-1-1-15,11 4-4 16,10 0 2-16,4-3 3 0,4 0-3 15,-1-4 2-15,8-6-5 16,10 1-2-16,7-1 0 16,3-3 1-16,-3 0-8 0,-3 1-3 15,-1 2-44-15,5-6-20 16,-5-3-50 0</inkml:trace>
  <inkml:trace contextRef="#ctx0" brushRef="#br0" timeOffset="18704.076">11906 6852 212 0,'4'-6'79'0,"6"12"-61"0,15 7 23 15,-11-4 9-15,11 10-19 16,14 15-8-16,7 20-7 15,6 21-3-15,1 6-7 16,0 29-2-16,-7 19 2 0,-4 12-3 16,-3 28-2-16,-10-6 0 15,-12 22-1-15,-3-6 0 0,-10-13 2 16,-4 13-1-16,-4-10 2 16,-3-25-2-16,0-12 2 15,0-16-4-15,0-16-2 16,4-24-29-16,3-14-14 15,0-21-84 1</inkml:trace>
  <inkml:trace contextRef="#ctx0" brushRef="#br0" timeOffset="19174.988">13032 7275 156 0,'-32'-15'60'0,"18"5"-47"0,0 1 19 15,7 9 7-15,-4-10-11 16,0-8-1-16,1-1-10 16,-1-12 0-16,1-1-10 15,3-2 0-15,0 12 3 0,0 3 5 0,3 28 7 16,0 29-4 0,4 22-10-16,0 27-3 15,0 29 1 1,4 16 1-16,3 37-1 0,4 10-1 15,3 34-3-15,10-18-2 16,8 12 1-16,11-19 1 16,2-19-3-16,1-31 0 15,0-19 1-15,0-19 0 16,0-21-27-16,0-20-9 16,3-12-90-1,0-18-46-15,-6-17 84 16</inkml:trace>
  <inkml:trace contextRef="#ctx0" brushRef="#br0" timeOffset="19651.241">13871 7761 180 0,'-3'-44'68'0,"-1"16"-52"0,1-16 14 0,-1 26 6 16,4 5-18-16,0-3-5 15,4 16 1-15,-1 7 0 16,4 15-7-16,4 9 9 0,-1 10 4 16,1 9-4-16,-4 19-1 15,-3 25-7-15,-4 6 0 16,-4 7-5-16,-3 18 0 15,-4 1-1-15,1-1-2 16,-1-6 1-16,1-6-1 0,3-22 0 16,0-19 0-16,-1-19-5 15,5-18 1-15,3-22-58 16,0-20-23-16,0-8-30 16</inkml:trace>
  <inkml:trace contextRef="#ctx0" brushRef="#br0" timeOffset="19920.92">13529 7777 236 0,'-18'-53'88'0,"18"34"-69"0,7-6 19 0,1 22 4 16,6 3-9-16,3 12-2 15,8 7-11-15,7 6-2 16,3 19-11-16,4 22 2 0,3 28 2 15,4 3-6-15,3 16-3 16,11 22 1-16,0-10 0 16,0-2-1-16,-3-7 1 15,-4-7-11-15,-4-18-4 16,-7-19-16-16,-3-18-8 16,-4-23-24-16,1-22-10 15,-5-15-47 1</inkml:trace>
  <inkml:trace contextRef="#ctx0" brushRef="#br0" timeOffset="20340.229">14266 7348 220 0,'-24'0'82'0,"13"0"-64"0,4-10 13 15,3 10 3-15,4 0-9 16,4-3-2-16,3 3 0 16,4 0 0-16,-1 9-12 0,4 4 2 0,0 6 1 15,-3 9 1-15,0 10 4 16,-4 12-9-16,-4 6-1 15,-3 4-5-15,0-4-1 16,-3-3 3-16,-1-2 3 16,4-4-6-16,4-3-2 15,-1-7-3-15,8 7 0 16,3-16 4-16,7-6 1 16,11-9 1-16,3-13 2 15,4 0-3-15,3-10 0 16,-3 1-3-16,-4 0-1 15,-3-4-45-15,0 1-20 16,-4-4-89-16</inkml:trace>
  <inkml:trace contextRef="#ctx0" brushRef="#br0" timeOffset="20610.841">14644 8367 288 0,'-14'21'107'0,"14"-14"-83"0,7-4 2 16,-4-3-6-16,8 0-5 0,3 0 4 15,7-10-11-15,4 7-2 16,10-6-4-16,7 0 1 0,11-4 0 15,7-3-1-15,0 1-2 16,-3-4-35-16,-4-3-16 16,0 3-82-1</inkml:trace>
  <inkml:trace contextRef="#ctx0" brushRef="#br0" timeOffset="21136.268">15321 7583 280 0,'-7'40'104'0,"0"-14"-81"0,0 11 5 15,0-18-4-15,0 0-12 16,0 6-2-16,0 0-3 15,0 0-2-15,0 3-3 16,3 0-2-16,4 4 1 0,0-1-4 16,0 7 2-16,4-10 1 15,3 0 0-15,0 0 0 16,3-6 0-16,4-6-3 16,8-3 2-16,6-4 1 15,11-3 0-15,7-3 0 0,3 7 0 16,4-4 0-16,0-3 0 15,3 7 2-15,4-1 1 16,0 0 14-16,-7 7 6 16,-11-3 2-16,-6 2 2 15,-12 4-6-15,-10 3-3 16,-10 0-8-16,-15 9-2 16,-6 4-4-16,-11 6-3 15,-1 3 0-15,-2 3-1 16,-5-4 0-16,-6-5 0 15,-4-7 0-15,-7-12 0 16,0-6-14-16,7-13-3 16,8-10-24-16,6-8-11 0,11-17-31 15,7-3-10-15,7-12-27 16</inkml:trace>
  <inkml:trace contextRef="#ctx0" brushRef="#br0" timeOffset="21435.841">15258 7595 272 0,'-4'3'104'0,"4"4"-81"0,0-7 7 15,0 0-1-15,7-7-1 0,4 4 3 16,3-6-5-16,11-7-2 15,10 0-13-15,7 1-4 0,8-1-1 16,2-6-1-16,1 3 0 16,0 1-6-16,0 2 1 15,4-3 2-15,-1 0 1 16,-3 0-8-16,-4 1-2 16,-3-7-36-16,-7 6-16 15,-11-10-78 1,-7 1-48-16,-10 3 84 15</inkml:trace>
  <inkml:trace contextRef="#ctx0" brushRef="#br0" timeOffset="21871.239">15984 6614 320 0,'4'-10'121'0,"10"26"-95"0,18 19 3 0,-15-10-6 16,12 6-6-16,2 10 1 16,8 6 0-16,11 16-2 15,10 21-8-15,3 7-5 0,4 6 0 16,-10 29-2-16,-8 9-1 16,-10 9 3-16,-11 22 2 15,-10-6-4-15,-8 12-1 16,-10-2 0-16,-7-23 2 15,-3-22-8-15,-5-12-3 16,-2-9-28-16,-4-20-14 16,-1-15-39-16,5-18-18 0,-1-17-7 15</inkml:trace>
  <inkml:trace contextRef="#ctx0" brushRef="#br0" timeOffset="25113.491">6297 7144 200 0,'0'69'74'0,"0"-41"-58"0,0 13 3 0,0-26-4 16,0 7-4-16,4 7 1 15,-1 27-2-15,4 22 1 16,7 13-6-16,0 22-1 0,4 28 2 15,3 16-3-15,11 41 0 16,-7 8 1-16,3 27 0 16,0 11-5-16,4-9 1 15,-11 0 0-15,4-9 2 16,-4-28-1-16,-3-16-1 0,-4-13-2 16,0-25 1-16,3-25 3 15,-6-22 3-15,3-2 0 16,0-5 0-16,4-2-3 15,3-3-2-15,4-10 1 16,3-9-1-16,0-13 0 16,0-9 2-16,4-6 1 15,3-10 3-15,-6-6-1 16,6-3 2-16,0-4-2 16,8-5 0-16,6-4 1 15,11-6 1-15,14 6-3 16,7-6-1-16,7 0-1 15,11 4-2-15,21-4 3 0,-4 0 0 16,18 0 3-16,11-10 1 16,24 4 3-16,8-10 1 15,3-6-1-15,-11-6-1 16,22-10-3-16,-8-5-1 16,15-5-1-16,6 5 0 15,1-8-2-15,10 8 1 16,-10 5-2-16,10 0-1 15,-18 1 1-15,12 2-1 16,-8 1 8-16,-7 5 5 16,10 7-2-16,-13 7-1 15,13 9-6-15,-6-1-1 16,3 20-1-16,4-4 1 0,-11 4 0 16,7-4 1-16,-21-6-5 15,-11-3 1-15,0-9 2 16,-13-13 3-16,-19-16 0 15,8-12 2-15,-1-3-4 16,-3 3 0-16,-6 3-1 16,13 0 1-16,-7 9-2 15,-7 4-1-15,11 5 1 16,3 4 1-16,-46 6-1 16,50 16 2-16,-43-3-2 15,50 6-1-15,-11 9-2 16,7 1 1-16,-10-1 1 15,-18 1 0-15,0-4 0 16,7 0 0-16,-4 0 2 0,-10 1 1 16,0-1-4-16,11 0 1 15,-8 1 0-15,-13 2 0 16,-1 0 0-16,0-2 2 16,-3-1-3-16,-14-3-2 15,-7 0 2-15,-15 0 0 16,-6 0 1-16,-8-3 0 15,-10 0 0-15,10 10 2 16,-3 5-1-16,-3-2 2 16,-4 12-2-16,-8-3-1 15,-2-3-2-15,-8-3 1 16,-7-10-1-16,-3 0 0 16,-4-12 2-16,-4 0 2 0,-3-7 1 15,-3 0 1-15,-4 1-5 16,0 3 1-16,0-1-2 15,-4-2-2-15,4-1 0 16,-7-6 0-16,0 0 3 16,-3-3 0-16,-4-9-2 15,-4-16 0-15,-3-25 4 16,-4-6 1-16,-3-1-5 16,-4-2 0-16,0-23 1 15,1-12 3-15,-1 3 2 16,0-6 1-16,0-22-5 15,1-3-1-15,-5-4 3 16,-9-24 1-16,2 15-3 0,1-12 1 16,0 6-2-16,3 19 0 15,0 15 2-15,0-6 2 16,4 0-3-16,3 16 0 16,4 3-1-16,0-6 0 15,3-7 2-15,0 7 2 16,4 6-1-16,3 10-1 15,1 5 3-15,6 10 0 16,1 16-6-16,3 12 0 16,0 10 1-16,-1 15 1 15,1 7 1-15,-3 3 0 16,-4 0 0-16,0 6 2 16,-4-3-1-16,-3 3-1 0,0 0 1 15,-1 3-1-15,5 3 0 16,-1 4 2-16,1 5-1 15,2-2-1-15,1 9-2 16,0-3 1-16,0 3 1 16,0 0 0-16,-4-6 0 15,1 6 2-15,-1-7-1 16,0-2-1-16,1-4 1 16,-1-2-1-16,1-4 0 15,-1 0 0-15,-3 0 0 16,0 4 0-16,-4 2 0 15,-3 0 2-15,-1 4-3 16,-2 3 0-16,-5-1-1 16,-2 1 0-16,-5 3 4 0,4-3 3 15,-3 0-4-15,7-1-3 16,-4 1 1-16,0-3 0 16,-7 2 1-16,-3-2 2 15,-7 9-1-15,-4 0-1 16,0 9 1-16,3 4-1 15,4-1 0-15,-3 4 0 16,-4 0-3-16,-7-1 0 16,-7-2 4-16,0-4 3 15,7-5-1-15,0-4-2 16,-4-4-3-16,-7-2-1 16,-3-3 2-16,-3 6 2 0,6-4 0 15,4 7-1-15,-4 0-2 16,-10 7 1-16,-7-4 1 15,7 6 0-15,3 1 0 16,0-1 2-16,-6 0-1 16,-8-9-1-16,4-9 1 15,6 0-1-15,5-1 0 16,-8-2 2-16,-10-1-3 16,6 4-2-16,5 5 2 15,2 4 2-15,-9 7 0 16,-8 2 2-16,4 4-4 15,6 6 0-15,-2-1 1 16,-12 4 0-16,1-3 0 16,7 0 0-16,-1 0 2 0,-3 0 1 15,-3-4-6-15,3-2 0 16,7 9 1-16,4-4 1 16,-4 1 1-16,-6 0 0 15,6-3 0-15,11-4 2 16,-1-2-1-16,-6-1 2 15,-7-9-4-15,3 10 0 16,7-4 1-16,4-3 0 16,-7 6 0-16,-11 4 0 15,7 6 0-15,8 3 0 16,-1 0 0-16,-7 0 0 16,-10-4-3-16,10-2 2 15,4-7 3-15,-11-9 1 16,-11-9-4-16,5-7 1 0,6-2 0 15,-4-1 0-15,-6-3 0 16,-1 6 0-16,12 7 0 16,-1-1 2-16,-7 7-1 15,-3 3-1-15,10 6-2 16,0 4 1-16,0-1 1 16,-7 4 0-16,4 2 0 15,10 1 0-15,0-6 0 16,-3 5 0-16,-7-5 0 15,10-1 2-15,0-3-3 16,0 1-2-16,-7-4 2 16,-7-3 2-16,11 3 0 15,7 0 2-15,0 0-4 16,-4 3-2-16,0 1 2 16,14-4 2-16,11 0 0 0,11 0 2 15,-1-3-4-15,11-3-2 16,-7-3 2-16,8-4 2 15,-1-2-2-15,0-1 0 16,3-6-1-16,8 7 0 16,3-4 4-16,7 4 1 15,-6-1-4-15,9 4-1 16,1 2 1-16,7 1 0 16,0 3 1-16,7 0 0 15,0 3-3-15,3 3 0 16,4 3-1-16,3 4 3 15,4-1 0-15,0 4 1 0,0-1 0 16,0 13 0-16,0 3-3 16,4 10 2-16,0 3 1 15,-1 9 2-15,1 6-3 16,3 23 0-16,3 15 1 16,1 3 2-16,6-3-3 15,-6 0 0-15,3-3 3 16,4-3 1-16,-1-7-8 15,5-15-4-15,6-6-28 16,-3-13-14-16,-8-9-33 16,-3-7-14-16,-3-15-21 15</inkml:trace>
  <inkml:trace contextRef="#ctx0" brushRef="#br0" timeOffset="25684.203">4004 8417 224 0,'0'-3'85'0,"4"6"-66"0,6 3 8 0,-3 0-2 16,7 7-4-16,7 9-1 15,11 6-8-15,7 3-3 16,3 4-5-16,11-4 4 0,14-3 2 15,7-6-5-15,0-3-3 16,4 6-1-16,-7-9 1 16,6 0-1-16,1-4-1 15,-4 1 1-15,-7-7 1 16,-7-3-1-16,-7-3-1 16,-11 0-6-16,-10-3-4 15,-11 0-30-15,-7 0-13 16,-10 3-64-16</inkml:trace>
  <inkml:trace contextRef="#ctx0" brushRef="#br0" timeOffset="26000.028">4131 9364 212 0,'-14'15'82'0,"17"-8"-64"0,12-1 4 16,-1-3-3-16,7 0 5 0,4-3 5 16,13 0-2-16,19 0-2 15,6 0-13-15,11 3-1 0,4 4 2 16,3-4-9-16,11 6-2 15,7 10 0-15,-15-3 1 16,-3 2-1-16,1 1-2 16,-19 3-6-16,4 0-4 15,-10 3-126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5:09.2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24451 1061 200 0,'-11'-19'77'0,"11"19"-60"0,-3-22 15 0,3 13 2 16,0-4-6-16,0 1-2 15,0-10-1-15,3-16-1 16,-3 7-13-16,0-4 9 0,-3 10 6 16,-1 6-3-16,-3 0 1 15,-3 4-9-15,-1 15-2 16,4-10-5-16,-7 10-3 15,-7-9-2-15,-7 9 0 16,-4 9 2-16,-10 1 2 16,-11 15-3-16,-7 9-3 15,-4 10-3-15,1 3 1 16,-8 13 1-16,-10 28 0 16,-4 15 0-16,22-21 0 15,13-17-3-15,-6 58 0 0,14-26 2 16,6 22 0-16,8-25 1 15,18 35 0-15,2-29 0 16,44 0 0-16,-8-21 0 16,32-7 0-16,-14-13 0 15,38-11 2-15,-16-8-3 16,23-18 0-16,-13-3 1 16,10-19 2-16,-17 0-1 15,24-41 2-15,-21 7-2 16,11-29 2-16,-18 13-2 15,0-25-1-15,-14 18 3 16,-11-12 0-16,-10 16-1 0,-25 9-2 16,0 0 1-16,-43 25 1 15,8-3-3-15,-28 29 0 16,10-1 1-16,-25 22 0 16,15-9-3-16,3 9 0 15,11-3-12-15,24-3-5 16,4-3-31-16,28-16-13 15,-3 3-85 1</inkml:trace>
  <inkml:trace contextRef="#ctx0" brushRef="#br0" timeOffset="407.782">25375 957 272 0,'-7'-40'104'0,"4"30"-81"0,-1 1 20 16,1 9 3-16,-4 9-22 15,-4 10-8-15,-3 9-8 16,-7 13-3-16,-4 15-3 16,-3 26-2-16,-7 21 1 0,-4-5-4 0,7 21 2 15,11 0 7 1,10-31 4-16,4-13-3 0,21-6-2 16,0-6-2-16,22-10 0 15,34 0-2-15,-6-21-1 16,-15-14 3-16,22-11 0 15,-15-1-30-15,11-15-14 16,-14 5-39-16,18-30-14 16,13-29-24-1</inkml:trace>
  <inkml:trace contextRef="#ctx0" brushRef="#br0" timeOffset="765.979">25993 917 316 0,'-14'-13'121'0,"14"13"-95"0,-11-6 14 15,7 12-3-15,1 3-11 16,-1 17-3-16,4-1-13 16,0 19-6-16,0 9-3 15,4 28-1-15,3 13 0 0,0-6 0 0,4 6 0 16,3 7 0-16,0-26 0 16,0-12 0-16,11-4 2 15,10 10-8-15,-3-16-3 16,-1-15-20-16,-2-13-6 15,-5-19-20-15,-2-12-7 16,2-13-66 0</inkml:trace>
  <inkml:trace contextRef="#ctx0" brushRef="#br0" timeOffset="992.57">25986 788 340 0,'-22'63'129'0,"26"-44"-100"0,14-1-2 15,-4-11-6-15,10-7-9 16,12-10 1-16,6-5-7 16,7-4-2-16,11-6-2 15,4 6-4-15,-8 3-1 0,-13 7-60 16,-12 18-27-16,-16 7-52 15</inkml:trace>
  <inkml:trace contextRef="#ctx0" brushRef="#br0" timeOffset="1141.52">25979 1437 272 0,'7'28'101'0,"14"-37"-78"0,35-19-11 0,-31 9-9 16,10-6-3-16,8-10 2 15,9-5-3-15,5 11-1 16,-4 1-112-16,-4 3-47 16</inkml:trace>
  <inkml:trace contextRef="#ctx0" brushRef="#br0" timeOffset="1547.251">23830 3249 264 0,'-3'0'101'0,"3"0"-78"0,31-37-2 15,-27 37-5-15,24-22 1 0,-3 3 4 16,45-19 1-16,-17 10 1 16,67-41-13-16,50-31-1 0,31-4-2 15,10-2 10-15,36-26 4 16,14-3-7-16,11 10-1 15,17-10-7-15,-17 0-4 16,3 16-4-16,-24 6 1 16,-15 22-45-16,-32 7-20 15,-27 5-87 1</inkml:trace>
  <inkml:trace contextRef="#ctx0" brushRef="#br0" timeOffset="2147.012">25280 3212 228 0,'7'-22'85'0,"-7"22"-66"0,18-41 8 15,-18 38 0-15,10-19-1 16,1 9 2-16,21-21-7 0,-4 6 0 16,32-41-12-16,-14 22-1 0,28-22 2 15,32-7-6-15,-1 17 0 16,-9 18 0-16,-15 13 2 15,-18 22 10-15,-13 9 5 16,-15 28 0-16,-14 10-1 16,-14 15-8-16,-14 4-3 15,-14 6-5-15,0 0-1 16,3-16-3-16,-3 19-1 16,3-10 1-16,11-2 2 15,4-13-3-15,24-7-2 16,-3-5 2-16,20-10 0 15,-6-4 1-15,25-8 0 0,-11 2 11 16,21 1 5-16,-15-4 0 16,1 13 1-16,-10-9-1 15,-12 15 3-15,-6-3-7 16,-28 32 1-16,-1-14-8 16,-35 23-3-16,11-9-1 15,-25 2 1-15,11-9-1 16,-25 7-1-16,10-7-15 15,-6-3-5-15,13-9-58 16,5-7-24-16,6-6-76 16</inkml:trace>
  <inkml:trace contextRef="#ctx0" brushRef="#br0" timeOffset="3993.856">9024 6335 228 0,'-14'19'85'0,"10"-10"-66"0,1 3 16 0,3-5 6 16,3-1-9-16,1 0-1 15,7 1-2-15,3-4-1 16,7 0-15-16,11-3 1 0,10 0 2 16,11 0-4-16,3 0 1 15,4-3-4-15,0 3 2 16,11 0-4-16,10 0 1 16,4 0-3-16,3 3 0 15,0 0 3-15,14 3 3 16,15 1-6-16,-1-1-1 15,1-3-2-15,13-3-2 16,1-3 1-16,-8-3-1 16,8-4 2-16,3 1 1 15,-7-4-1-15,-7 4 1 16,3 2-2-16,8 1 2 0,-19 0-2 16,-9 6-1-16,-15 3-6 15,-10 3-4-15,-15 1-69 16,-14-4-32-16,-10 0-52 15</inkml:trace>
  <inkml:trace contextRef="#ctx0" brushRef="#br0" timeOffset="4819.537">9832 7006 272 0,'-18'-19'101'0,"11"10"-78"0,7-7 4 16,0 16-1-16,4-10-6 16,3 4 0-16,7-3 3 15,7-1 2-15,7 1-13 16,4 3 9-16,10 3 2 0,11 3-3 0,7 3 1 15,-3 6-1-15,-8 4 2 16,-7 5-1-16,-10 11 2 16,-7 8-11-16,-7 7-4 15,-4 0-3-15,-7-3-1 16,-4 0-2-16,1-10-2 16,-1-9-2-16,4 0-1 15,0-6-1-15,8-4 3 16,2-3 0-16,4-2 1 15,4-1 0-15,10-3 0 16,8 0 0-16,6 4 0 16,4-1 0-16,-4 0 0 15,-3 0 0-15,-11 4 0 16,-3 2 15-16,-11-2 10 0,-7 12-9 16,-6 3-3-16,-12 6-6 15,-10 7-2-15,-7 6-6 16,-7 0 1-16,-8-7 0 15,1 1 0-15,-4-7 0 16,0-3 0-16,1-3-25 16,-1-3-8-16,3-3-21 15,8 0-6-15,11-3-21 16,6-7-9-16,7-6-64 16</inkml:trace>
  <inkml:trace contextRef="#ctx0" brushRef="#br0" timeOffset="5495.981">14672 6335 312 0,'11'-3'115'0,"-1"-4"-89"0,15 4 10 0,-11 3 0 16,7-6-11-16,14 3 0 15,18-10-5-15,14-12-3 16,11-9-9-16,3-7-3 0,18-3-1 16,3 6 0-16,-3 4 2 15,-7 6-5-15,-8 6-3 16,-2 6 1-16,-5 7 2 16,-10 6 0-16,-14 6 2 0,-14 9-33 15,-11 7-12-15,-10 3-41 16,-11 0-17-16,-7 0-33 15</inkml:trace>
  <inkml:trace contextRef="#ctx0" brushRef="#br0" timeOffset="6018.618">14841 6802 296 0,'-10'0'112'0,"10"0"-87"0,7-9 11 0,0 2 0 16,7-5-9-16,14-7 1 16,18-6-6-16,7-3-2 15,3-1-11-15,4 1-1 0,-3 6 2 16,-1 3 3-16,-3 16 4 15,-7 6-5-15,-11 22-2 16,-6 7-1-16,-12-1 1 16,-10 7-5-16,-7 3-3 15,-3-7-1-15,-4-3 1 0,3 4-3 16,4-7 0 0,4 0 1-16,10-3 0 15,7-6-3-15,11 0 2 0,3 3 1 16,4-3 0-1,-4 0 0-15,0-1 0 0,-6 1 8 16,-5 0 5-16,-3 9 0 16,-6 1 2-16,-8 2-4 15,-7-3 1-15,-7 7-5 16,-8-1-2-16,-9 4-2 16,-12-1-3-16,-13 13 1 15,-7-2-1-15,3-5-3 16,0-5 2-16,7-3-37 15,7-10-16-15,7-7-59 16,11-24-118 0</inkml:trace>
  <inkml:trace contextRef="#ctx0" brushRef="#br0" timeOffset="7311.484">18059 6952 236 0,'-18'7'88'0,"18"-7"-69"0,-14 12 11 15,10-5 1-15,1-4-13 16,-1 3-2-16,8-3 2 16,-1-3 0-16,8 6-9 15,-4-3 8-15,11-3 3 0,-1 0-6 0,12-3-3 16,-5-3 0-16,19 3 0 16,-8-3-3-16,11 6-3 15,-7-3-2-15,3-4 0 16,-7 7-4-16,0 0 0 15,-3 0 3-15,-4 0 1 16,-3 7-8-16,-4 5-2 16,-3-3-38-16,-8 13-15 15,1-3-69 1,-11 3-45-16,0-6 74 16</inkml:trace>
  <inkml:trace contextRef="#ctx0" brushRef="#br0" timeOffset="7551.534">18143 7501 236 0,'-14'41'90'0,"14"-41"-70"0,4 16 6 16,-4-13-3-16,3 0 2 16,1 0 7-16,13-9-4 15,-2 3-2-15,20-10-14 16,-7 4-3-16,21-4-2 0,-6 1-3 15,10 2-1-15,-11 7-1 16,18-3 1-16,-14 3-13 16,17-4-6-16,-10 7-33 15,11-3-14-15,-15 3-66 16</inkml:trace>
  <inkml:trace contextRef="#ctx0" brushRef="#br0" timeOffset="9728.604">20373 6802 196 0,'-35'0'74'0,"35"0"-58"0,-36-3 14 0,29 3 3 15,-10-3-6-15,3 0-1 16,-4-10-6-16,4 4-2 16,0-7-10-16,3 3 1 0,8-2 4 0,-1-1-3 15,15 7 2-15,-4-1 2 16,24-2 1-16,-2 2 0 16,17-2 4-16,-11 2-7 15,25 4 1-15,-14 3-2 16,14 12 1-16,-11 1 5 15,-7 12 1-15,-6-4-5 16,-15 14 0-16,-4-7-6 16,-13 9-2-16,-1-5-2 15,-13 15-3-15,-1-10 1 16,-3 7 1-16,4-7-3 16,-1 1-2-16,4-7 2 15,7 3 0-15,0-9-2 0,18 6 0 16,-4 1 2-16,17-4 2 15,-2-3-2-15,10 0 0 16,-8-4 1-16,8 1 0 16,-7 3 0-16,7 3 2 15,-8-3-1-15,-2 7 2 16,-5-11 0-16,-6 20 3 16,-4-10 3-16,-10 13 5 15,-4-7-10-15,-11 7-2 16,4-6 0-16,-18 5 1 15,4-8-4-15,-25 2 1 16,11-6-2-16,-18-2 0 16,7-1 4-16,-3-7 1 15,10-2-10-15,0-3-3 0,7-4-28 16,8-9-11-16,3 0-5 16,10-16 0-16,0 4-8 15,11-32-3-15,0 13-55 16</inkml:trace>
  <inkml:trace contextRef="#ctx0" brushRef="#br0" timeOffset="10072.879">21262 5833 220 0,'0'-28'82'0,"0"28"-64"0,0-10 18 0,0 10 4 16,0 0-6-16,0 0 3 15,-4 10-6-15,1-4 1 16,-1 16-18-16,1 0 7 0,-1 53 3 16,1-15-8-16,3 65-2 15,0-31-6-15,10 101-3 16,-3-48-2-16,15 76 0 15,-5-57-2-15,15 31-1 16,-7-43-2-16,10 9 1 16,-7-41 1-16,11 1 2 15,-7-26-30-15,7-16-11 16,-8-12-88-16,5-31-79 16,-8 0 67-16</inkml:trace>
  <inkml:trace contextRef="#ctx0" brushRef="#br0" timeOffset="10733.87">22091 7796 220 0,'-14'0'82'0,"14"0"-64"0,-18-6 18 0,15 6 2 15,-4-7-5-15,0 4 1 16,-4-19-11-16,4 7-1 16,-4-26-13-16,4 9-3 0,-3-21 0 15,3 16-3-15,0-32 0 16,0 18 1-16,3-43 0 0,4 25 2 16,4-18 1-16,-1 11-3 15,8-2-3-15,-4 12 0 16,7 19-1-16,0 6 4 15,4 26 2-15,-4 2 0 16,3 22 1-16,-3-2-4 16,1 18-2-16,-5-3 0 15,4 19 1-15,-3-7-3 16,3 7 0-16,-3-7 1 16,3-6 0-16,-4-6 0 15,11-12 2-15,-3-1-3 16,7-18 0-16,-4 3 1 0,7-10 2 15,-3 3-1-15,-1 13-1 16,-2 0 3-16,2 32 0 16,-6-7-4-16,0 19 1 15,-4-7 0-15,0 20 2 16,-4-16-1-16,1 12 2 16,0-12-4-16,-1-10-2 15,-3-3-47-15,0-9-19 16,0-7-82-1</inkml:trace>
  <inkml:trace contextRef="#ctx0" brushRef="#br0" timeOffset="11339.247">22384 6015 284 0,'7'-28'107'0,"-7"28"-83"0,3-22 4 16,-3 15-4-16,4 7-5 15,-1-3 1-15,4 3-3 16,-3 0 0-16,7 3-9 15,-1 7 1-15,8 2 2 0,-4-2 0 0,11 6 1 16,-8-4 0-16,4 4 0 16,-3-4 0-16,-7 13 0 15,-1-6-4-15,-10 9-3 16,0-3-2-16,-7 4 0 16,4-4-2-16,-4-3-1 15,0-3 1-15,-1-1 1 16,5-2-3-16,3 0-2 15,0-4-1-15,3 1 0 16,1-1 5-16,10-2 1 16,-3-4 0-16,10-3-2 15,-4 7-2-15,12-1-1 16,-5-3 2-16,8 7 2 16,-7-4-2-16,0 7 0 0,-4-4 1 15,-4 7 0-15,-3-6 11 16,-3 2 5-16,-4-2-6 15,-7 6-3-15,0-4-4 16,-18 11 0-16,4-5-4 16,-21 11 0-16,7-4-1 15,-14 0 0-15,10-6-29 16,4 0-12-16,3-3-24 16,7-10-11-16,4 1-73 15</inkml:trace>
  <inkml:trace contextRef="#ctx0" brushRef="#br0" timeOffset="11889.8">23227 6952 244 0,'-4'-6'90'0,"4"6"-70"0,-3 3 8 15,3-3-2-15,0 3-5 16,0 7-1-16,3-1-4 0,1 1-2 16,6 5-8-16,1-5 0 15,10-10 4-15,-3 0 0 0,17-10 4 16,-3 1-7-16,28-7-2 16,-11 4-3-16,15-7-2 15,-11 3 1-15,10 1 1 16,-13 2-6-16,10-3-1 15,-11 1-47-15,0 2-18 16,-6-3-61 0</inkml:trace>
  <inkml:trace contextRef="#ctx0" brushRef="#br0" timeOffset="12655.589">24218 6100 256 0,'-10'-44'96'0,"10"44"-75"0,0-19 14 15,0 19 1-15,0 3-4 16,0 0 1-16,3 28-12 16,1-5-3-16,6 27-10 0,-3-15-1 0,7 46 3 15,-3-18-4-15,3 34 2 16,-3-15-5-16,3 28 0 16,-4-25-3-16,8 21-1 15,-4-21 1-15,4 3 2 16,-4-19-3-16,0 0 0 15,-3-12-23-15,3-10-12 16,-4-9-30-16,-3-16-11 16,0-6-49-1</inkml:trace>
  <inkml:trace contextRef="#ctx0" brushRef="#br0" timeOffset="12955.344">24345 5520 276 0,'21'-22'104'0,"-21"22"-81"0,50 47 7 16,-43-38-1-16,28 44-5 16,-7-9 1-16,25 50-1 15,-14-25 2-15,17 54-14 16,-13-29 2-16,13 56 0 0,-13-28-5 15,2 41-1-15,-9-43-6 16,-5 46-2-16,-9-41 0 16,-5 41 0-16,-3-37-3 15,-7 6 2-15,1-32-23 0,-8-6-12 16,0-18-41-16,-8-13-18 16,1-13-36-1</inkml:trace>
  <inkml:trace contextRef="#ctx0" brushRef="#br0" timeOffset="14636.542">19833 5294 244 0,'0'-47'93'0,"0"47"-72"0,4 12 16 16,-4-12 4-16,3 35-20 15,-3-7-4-15,4 69-6 16,-1-15 0-16,1 68-6 16,-1-31 1-16,-3 82 1 0,0-50-3 15,-3 84-3-15,3-60 0 16,-7 73-1-16,0-66 0 15,-4 56 0-15,4-65 0 16,0 40 2-16,3-56-1 16,1 46-1-16,-1-52 1 15,4-13 1-15,0-32-1 0,0-18-1 16,0-16 1-16,4-15-1 16,-4-10 0-16,11-13 2 15,-4-5-1-15,14-11 2 16,-4-5-2-16,15-7 2 15,-7-3 0-15,28-3 1 16,-11 0 0-16,39-9 0 16,-14-1 2-16,39-11 3 15,-25 8-2-15,50-15-2 16,-29 6 0-16,67-16 1 16,-38 10-1-16,66-19 0 15,-48 9-1-15,80-18 2 16,-60 21-3-16,82-34 0 15,-71 19-1-15,84-19 1 0,-73 19-2 16,84-3-1-16,-78 15 1 16,75-6 1-16,-74 13-3 15,56-7 0-15,-71 13 1 16,46-6 2-16,-59 6-1 16,41-7-1-16,-52 7-2 15,35 10 1-15,-49-1 1 16,14 16 2-16,-36 0-1 15,15 19 2-15,-33-7-2 16,8 10-1-16,-24-6-2 16,-5 3 1-16,-13-10-1 15,-11 1 0-15,-11-1 2 16,-7-3 2-16,-10-3-1 16,-7-3-1-16,-4 7-2 0,-10 2 1 15,-1-6-1-15,-3 13 0 16,0-7 2-16,-3 4 2 15,-1-4-3-15,1-6 0 16,-1 1 1-16,-3-17 0 16,0 0 0-16,0-24 0 15,0 9 0-15,-3-45 0 16,-1 11 0-16,-13-54 0 16,3 31 0-16,-22-62 2 15,8 34-3-15,-21-82-2 16,10 51 2-16,-17-72 2 15,13 56 0-15,-17-53 2 0,18 59-4 16,-11 7-2-16,11 31 2 16,-4 3 2-16,11 25-2 15,-4-9 0-15,-11-41-1 16,8 28 0-16,7 19 2 16,6 16 0-16,5 9 0 15,6 38 2-15,4 0-1 16,-7-4 2-16,3 10-4 15,-10 0 0-15,7 4 1 16,-18 2 0-16,4 0 0 16,-11 4 2-16,7 2-1 15,-10-9-1-15,10 7-2 16,-18-10 1-16,12 3 1 16,-33-18 0-16,-45-20 2 0,10 10 1 15,0 6-4-15,-18 7 1 16,-3 24 0-16,-3-2 0 15,-33 12-3-15,4 12 2 16,-28 4 3-16,-3 12 3 16,-29 4-4-16,0-4-1 15,-28-6-2-15,14-3 0 16,-21-10 2-16,7-3 2 16,-7-12-3-16,0-3 0 15,7 6 1-15,7 6 0 16,4 6-14-16,14 16-3 15,-4 7-33-15,18 5-13 0,-1 20-84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5:28.0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8851 3463 208 0,'-7'-22'79'0,"11"22"-61"0,3-7 15 0,-4 14 1 16,4-4-6-16,4 6 0 16,3 7-6-16,0 6-4 15,0 9-10-15,0 16 1 0,0 16 4 0,-3 3-5 16,0 6-2-16,-4 9 1 15,0 10 0-15,-4 7-6 16,1-11-2-16,-1-11-3 16,1-17 3-16,-1-15 0 15,1-16 3-15,-4-12 1 16,0-16 1-16,-7-13 4 16,3-18 5-16,-3-13-3 15,0-15 2-15,-3-10-5 16,-4-25-2-16,-1-16-2 15,1-9 0-15,7-22-2 16,4 3-1-16,6 12-2 16,4 29 1-16,4 9 1 0,3 32 0 15,0 12 6-15,4 19 4 16,3 15-1-16,0 26 2 16,0 25-6-16,7 15-1 15,1 10-2-15,2 3 1 16,5 13-2-16,-1 12 2 15,0 3-2-15,-3-12-1 16,0-10 1-16,-8-9 1 16,-2-13-3-16,-8 0 0 15,-7-15-26-15,-4-13-11 16,-6-6-32-16,-8-10-11 16,-10-9-58-1</inkml:trace>
  <inkml:trace contextRef="#ctx0" brushRef="#br0" timeOffset="164.184">8950 3698 292 0,'7'9'110'0,"4"4"-86"0,6-4 7 15,-6-9-2-15,6 0-9 16,12-16-2-16,17-5-10 16,10-5-5-16,11 1-2 15,0 0-1-15,0 6 2 0,11 13-23 16,6 0-11-16,1 9-109 15</inkml:trace>
  <inkml:trace contextRef="#ctx0" brushRef="#br0" timeOffset="1111.91">12615 3412 268 0,'-10'-15'101'0,"13"15"-78"0,11 9 9 15,-3 4-3-15,7 12-13 0,6 3-2 16,5 19-6-16,-1 10-3 16,4 11-2-16,-1 8 0 15,-3-4 2-15,1 3-2 0,-1 16 0 16,-3-3-1-16,-4-10-2 15,0-9 5-15,0-19 1 16,0-3-5-16,4-15 0 16,7-10 3-16,3-10 2 15,4-12-5-15,0-12 0 16,-1-17-1-16,-2-14 2 16,-1-1 1-16,-3-19 3 15,-8 0-3-15,-2-18 0 16,-8-1 5-16,-7 1 3 15,-7 21-4-15,-11 10 1 0,-6 12-3 16,-12 16 0-16,-9 19-6 16,-15 16 1-16,-4 18-2 15,4 10 0-15,7 0 0 16,8-1 0-16,6-5 2 16,11 3 2-16,7-10-3 15,3-6-2-15,7-19 2 16,8-13 2-16,7-18-2 15,3-34 0-15,7-7 3 16,0-16 1-16,0-12 12 16,-3-19 5-16,-4 6-4 15,-7 6-1-15,-14 1-9 16,-11 3-2-16,-10 12-2 0,-7 16 1 16,-8 15-2-16,-13 26-1 15,-8 18 1-15,-3 26-1 16,4 21-3-16,7 10 2 15,13 13-1-15,8 12 0 16,21-3-16-16,21-16-8 16,28-16-22-16,11-21-7 15,10-4-28-15,15-18-13 16,7 3-23 0</inkml:trace>
  <inkml:trace contextRef="#ctx0" brushRef="#br0" timeOffset="1696.002">16626 3196 200 0,'0'-53'77'0,"0"34"-60"0,-3 0 21 0,-1 16 9 16,1-3-5-16,-4 6 0 15,-4 0-8-15,-6 0-4 16,-5 6-16-16,-6 3 2 0,-4 13 2 15,1 7-2-15,-1 18 3 16,4 9-8-16,3 10-4 0,4 22-4 16,3 31-3-16,11 0 1 15,7 13 1-15,11 9-1 16,17-28-1-16,7-22-2 16,11-22 1-16,7-29 1 15,3-21 0-15,15-28 0 16,14-16 0-16,3-10 0 15,-3-2 0-15,-1-1-33 16,1 10-13-16,0-10-118 16</inkml:trace>
  <inkml:trace contextRef="#ctx0" brushRef="#br0" timeOffset="3407.569">27965 879 248 0,'-7'-9'93'0,"7"9"-72"0,-4 25 11 0,4-13 3 15,0 7-8 1,0 9-1-16,0 0-6 0,0-9-2 15,7 31-10-15,4 29-1 0,-4-7 0 16,-4-12-3-16,1 18-1 16,-1 44-1-16,1-25 1 15,-1-25-4-15,1 16 0 16,0-22-1-16,6 16 0 16,-3-23-27-16,11-5-10 15,-4-11-78 1,7-21-58-16,-3 3 65 15</inkml:trace>
  <inkml:trace contextRef="#ctx0" brushRef="#br0" timeOffset="3873.48">28621 907 252 0,'-4'-22'96'0,"4"22"-75"0,-3-9 12 15,-1 9 0-15,1 0-12 16,-1 0 1-16,-6 12-7 16,-4 17-1-16,-1-4-8 15,1-3 5-15,-10 34 2 0,-12 48-2 16,5 8 1-16,2-5-3 15,5 22 0-15,13-7-5 16,11-19-1-16,18-15-3 0,10-16-1 16,11-22 1-16,7-9 2 15,14-19 3-15,14-12 2 16,7-20 1-16,-4-12 0 16,-10-15 0-16,-10-7 2 15,-11 0-5-15,-11 3-3 16,-10 10 1-16,-29-4 2 15,1 7-2-15,-61 6 0 16,-3 3-3-16,-3 3-3 16,-4 7-1-16,-1 6 0 15,8 6-6-15,11 13-4 0,10-4-23 0,7 7-11 16,15 9-112 15</inkml:trace>
  <inkml:trace contextRef="#ctx0" brushRef="#br0" timeOffset="4202.555">27566 2591 296 0,'21'3'112'0,"4"-3"-87"0,17-3 4 0,-21-3-2 16,25-7-9-16,28-3-1 16,11-9-9-16,10-3-3 15,22-16-3-15,6 4-2 0,1-11 1 16,17-2-1-16,3 6 0 15,-10-3-3-15,8 6 0 16,-1 6-38-16,-14 4-15 16,-14 2-80-1</inkml:trace>
  <inkml:trace contextRef="#ctx0" brushRef="#br0" timeOffset="4925.398">27961 3042 272 0,'-3'-3'101'0,"3"3"-78"0,7 16 9 0,-7-16-3 15,3 19-11-15,1-7 0 16,3 35-13-16,0-9-3 16,0 12-2-16,0-6 0 0,4 0 0 15,-4-6-3-15,3 2 2 16,1-5-45-16,3-4-22 15,-4-6-56 1</inkml:trace>
  <inkml:trace contextRef="#ctx0" brushRef="#br0" timeOffset="5119.827">28282 3231 272 0,'-7'-10'104'0,"7"10"-81"0,-3 0 12 16,3 0 0-16,0 0-19 16,0 0-6-16,-4 10-11 15,1-4-4-15,3 6 2 16,0 4-58-16,0 0-26 0,0-4-29 16</inkml:trace>
  <inkml:trace contextRef="#ctx0" brushRef="#br0" timeOffset="5524.96">28624 2779 192 0,'-7'-3'74'0,"7"3"-58"0,-3-6 16 0,3 6 4 16,0 0-14-16,0 0-4 0,-4 0-7 15,1 0-2-15,3 0-5 16,0 0 6-16,0 18 5 0,0-2 2 15,3 16-1-15,1-4 0 16,-1 19 3-16,1-13-11 16,-1 23-2-16,1-10-4 15,3 9-2-15,-3-6-2 16,3 4 1-16,-4-14-19 16,4-2-9-16,0-7-38 15,4-6-17-15,-4-12-27 16</inkml:trace>
  <inkml:trace contextRef="#ctx0" brushRef="#br0" timeOffset="5899.484">28956 2610 256 0,'-11'-19'96'0,"11"19"-75"0,-14 0 1 0,14 0-3 15,-7 9-4-15,0 1 3 16,-3 15-6-16,-1 0 1 16,0 25-8-16,1-3 6 0,3 6 2 15,3-9 0-15,8 35 0 16,-1-17-5-16,19 14-3 16,-5-14 2-16,18-15 2 15,15 4-2-15,-4-17 1 0,3-21 1 16,0-17 5-16,-3-14-2 15,-3-7 1-15,-12-10-5 16,-13 4-3-16,-14 3-5 16,-19 2 0-16,-13 1 0 15,-4 16 0-15,8 0-16 16,-26 5-4-16,8 4-23 16,-14 10-8-16,6 2-17 15,1 23-8-15,10-7-42 16</inkml:trace>
  <inkml:trace contextRef="#ctx0" brushRef="#br0" timeOffset="6334.528">28106 4168 252 0,'-7'-12'93'0,"7"12"-72"0,7-19 11 0,-7 19 3 15,7-3-6-15,0-4 1 16,18-2-9-16,-4 0 0 0,25-4-12 15,-8 4-3-15,12 5 0 0,-8 4-1 16,1 13 0-16,-8 0 1 16,-11 21 1-16,-2-6-3 15,-15 19-1-15,0-12-1 16,-14 9-2-16,0-10-2 16,-7 4 1-16,-1-10-1 15,1 13 0-15,4-7 4 16,6-2 1-16,1-4-4 15,10-3-1-15,0-3-2 16,10-13 0-16,-2 1-26 16,6-17-10-16,-4 4-110 15</inkml:trace>
  <inkml:trace contextRef="#ctx0" brushRef="#br0" timeOffset="6500.388">28829 4206 312 0,'-14'9'118'0,"14"-9"-92"0,-14 35-3 0,10-32-8 15,-3 16-14-15,0-1 0 16,0 1-21-16,0-3-9 16,0 0-102-16,0-4-44 15</inkml:trace>
  <inkml:trace contextRef="#ctx0" brushRef="#br0" timeOffset="7114.604">29115 3851 260 0,'-7'7'96'0,"7"-7"-75"0,-11 15 12 16,8-11 0-16,-4 5-5 15,-1-9 3-15,1 9-13 16,0 1-5-16,-3-1-8 16,3 1-4-16,0 2 2 0,0-3-2 15,3 1 2-15,1-1-7 0,3 1 1 16,0-4 1-16,7-3 1 16,0 7 1-16,10-4 2 15,-3-3-3-15,8 13 0 16,-5-13 3-16,15 12 1 15,10 11-4-15,-3 2 1 16,-4 6 0-16,-3-2 2 16,-7 11 12-16,-8-8 6 15,-9-1 1-15,-8-2-1 16,-8-4-6-16,-2-6-1 16,-8-3-4-16,1-4 0 15,3-2-8-15,-8-4 0 16,5-2-1-16,-4-4 0 15,3-3-3-15,-3 0 0 0,3 0-1 16,4-10 3-16,3 7-2 16,8-16 1-16,-1 4 0 15,8-23 0-15,-1 7 2 16,12-26 0-16,-5 20 0 16,11-32 2-16,-3 22-1 15,3-25 2-15,0-22-2 16,-10 21-1-16,-8 17 3 15,-6 12 2-15,-8 22-7 16,1 6 0-16,-1 7-9 16,-3 9-3-16,3 0-23 15,-3 6-11-15,4-3-22 16,-1 7-8-16,1-4-51 16</inkml:trace>
  <inkml:trace contextRef="#ctx0" brushRef="#br0" timeOffset="7610.877">28392 5313 212 0,'-4'-19'82'0,"4"19"-64"0,-3-10 18 15,3 10 4-15,0 0-10 16,0 0-2-16,0 10-10 0,0 5-1 16,3 7-10-16,-3-3-2 0,4 13-1 15,-1-7 0-15,4 15 0 16,0-2 0-16,4 9 0 15,-1-9-5-15,4-1-1 16,1-5 1-16,2-10 0 16,1-4-4-16,3-11 1 15,-3-4-18-15,3-16-8 16,-4 7-101 0</inkml:trace>
  <inkml:trace contextRef="#ctx0" brushRef="#br0" timeOffset="7865.491">28621 5335 228 0,'-4'12'88'0,"4"-12"-69"0,0 25 15 16,0-19 1-16,0 10-9 15,0 0-3-15,0 12-9 16,0-6-4-16,4 25-5 15,-1-9 1-15,4 15 0 0,-3-9 0 16,3 12-1-16,0-6-6 16,4 7-1-16,-4-13-4 15,3 9-1-15,-3-9-73 16,7-3-32-16,-3-7 0 16</inkml:trace>
  <inkml:trace contextRef="#ctx0" brushRef="#br0" timeOffset="8106.959">28984 5610 300 0,'-3'22'112'0,"3"-22"-87"0,-7 29-4 0,3-20-8 0,1 7-12 16,3-7-1-16,0 1-22 15,0-1-10-15,3-3-92 16,-3 0-39-16</inkml:trace>
  <inkml:trace contextRef="#ctx0" brushRef="#br0" timeOffset="8421.416">29143 5262 252 0,'-4'-3'93'0,"4"3"-72"0,-3 0 9 0,3 0-1 16,-4 7-13-16,1-4-4 15,-1 12-7-15,4-5-2 16,0 15-1-16,0-6 1 0,0 9 0 16,0-6-4-16,4 0-1 15,-1 3 1-15,8-6 0 16,-4-4 1-16,11-8 2 16,-1-1-1-16,8-6-1 15,-4 0-4-15,7-6 0 16,-3 2-29-16,3-2-13 15,-3 0-71 1</inkml:trace>
  <inkml:trace contextRef="#ctx0" brushRef="#br0" timeOffset="8676.01">29418 5068 304 0,'-14'-6'115'0,"14"6"-89"0,-14 25 5 16,10-19-1-16,-3 19-13 16,4-6 1-16,-1 22-5 15,1-10 0-15,-1 19-7 16,4-9-2-16,4 37 2 0,3 29-3 16,3-10 0-16,1-9-1 0,0 0-2 15,-1-7-4-15,1-5-2 16,-1-11-39-16,-3-11-18 15,-3-23-84 1</inkml:trace>
  <inkml:trace contextRef="#ctx0" brushRef="#br0" timeOffset="10478.145">8283 7231 168 0,'-10'0'63'0,"3"10"-49"0,0-1 9 0,3 4 1 16,0-1-3-16,1 4 2 16,-1 6-2-16,1 9-1 15,-1 23-10-15,4 27 2 0,4 13 4 16,3 41-4-16,4 22-2 0,10 53-8 16,0 3-1-16,11 29-1 15,3-17 0-15,4-2 2 16,3-35 1-16,0-28-1 15,4-22-2-15,7-19-2 16,4-12 1-16,-1-16-1 16,-7-16-2-16,-3-19-15 15,-10-18-7-15,-8-19-89 16</inkml:trace>
  <inkml:trace contextRef="#ctx0" brushRef="#br0" timeOffset="10990.413">9148 7965 184 0,'0'0'68'0,"-4"10"-52"0,4 8 17 16,-4 1 4-16,4 13-8 16,-3 8-2-16,-1 4-7 15,1 10 0-15,-1 5-11 16,1 20-3-16,-1 15-2 0,1 3 0 16,-1 9 2-16,1 26-5 15,-1-7-1-15,1-2 0 16,-4-1 0-16,3-3 0 15,1-18 0-15,-1-20 0 16,1-15 2-16,-1-25-6 0,0-13-1 16,4-19-18-16,0-18-8 15,0-19-43-15,0-4-19 16,4-12 4 0</inkml:trace>
  <inkml:trace contextRef="#ctx0" brushRef="#br0" timeOffset="11273.93">8869 8194 212 0,'-14'-38'79'0,"14"35"-61"0,0 3-5 0,7 16 32 15,7 12-14-15,4 10-5 16,6 21-6-16,4 26-12 15,4 12-3-15,3 4-1 0,11 24-2 16,7 4 1-16,7-13-2 16,0-4-1-16,-3-2 1 15,-4-6 1-15,-8-17-1 16,-6-11-1-16,-3-23-2 16,-8-15-1-16,-4-23-45 15,-6-21-17-15,0-10-50 16</inkml:trace>
  <inkml:trace contextRef="#ctx0" brushRef="#br0" timeOffset="12204.68">10343 8291 252 0,'-31'-50'93'0,"17"16"-72"0,-4-20 9 15,11 39 2-15,0-4-11 16,7 9-2-16,3 17-7 16,8 12 0-16,7 12-7 0,-1 13-1 0,4 15 2 15,1 23-3-15,2 12 0 16,-3 0-1-16,1 6 1 16,-1 16-2-16,0-6 2 15,0-13-2-15,-3-15-1 16,-1-7 1-16,-3-15 1 15,-3-13-8-15,-7-25-42 16,-8-16-12 0,1-16-70-1</inkml:trace>
  <inkml:trace contextRef="#ctx0" brushRef="#br0" timeOffset="12429.359">10051 8724 272 0,'-4'22'101'0,"8"-13"-78"0,13 1 4 0,-6-1-3 0,14-9-5 16,13-3 3-16,12-3-10 15,3-7-2-15,3-6-6 16,4 1-5-16,4-1 0 0,6-3 3 16,1 6 3-16,-4 7-2 15,-7 6-2-15,-7-4 0 16,-4 7-1-16,-7 0-16 15,-6-3-6-15,-5-3-97 16</inkml:trace>
  <inkml:trace contextRef="#ctx0" brushRef="#br0" timeOffset="13090.908">11518 8009 200 0,'-7'-31'77'0,"4"24"-60"0,3 4 13 0,0 3 1 16,0 10-7-16,3 5 0 15,4 26-9-15,0 6-2 16,4 0-7-16,-1 10 3 0,5 2 3 16,-1 10-2-16,0 6 0 15,0-6-4-15,0-12 1 16,0-7-4-16,4-12-2 16,3-13 2-16,0-13 0 15,4-5-4-15,3-17 1 16,0-5 2-16,4-7 1 15,-4-4-4-15,0 1 1 0,1 0-29 16,-1-3-10-16,-3 6-80 16,-4-3-46-1,0 0 75-15</inkml:trace>
  <inkml:trace contextRef="#ctx0" brushRef="#br0" timeOffset="13345.36">11927 7896 224 0,'-10'-9'85'0,"6"18"-66"0,-3 1 12 16,0-4 1-16,4 3-13 15,-1 10-1-15,4 9-4 16,4 16 1-16,3 10-8 0,0 8-2 16,3 13-1-16,4 26-2 0,4 2 1 15,3 4-2-15,8 0-1 16,2 12 1-16,5-10 1 15,-1-15-1-15,0-12-1 16,-3-16 1-16,0-16-1 16,-4-12-42-16,-7-7-17 15,-7-18-63 1</inkml:trace>
  <inkml:trace contextRef="#ctx0" brushRef="#br0" timeOffset="13690.341">11949 7210 264 0,'-11'-73'101'0,"22"58"-78"0,6-1 9 15,-6 22-3-15,14 7-13 16,10 18-2-16,7 13-4 15,8 6 1-15,2 19-6 16,1 25 1-16,4 10 4 0,-1 12-4 16,8 28-1-16,-8-3-2 15,-3 22 0-15,-11 7 0 16,-3-14 1-16,-7 20-5 0,-7-13 1 16,-4-22 0-16,-7-12 2 15,0-4-1-15,0-18-1 16,-3-26-19-16,-4-21-8 15,0-23-32-15,0-15-13 16,-7-12-48 0</inkml:trace>
  <inkml:trace contextRef="#ctx0" brushRef="#br0" timeOffset="19290.039">9130 7326 252 0,'-21'-4'93'0,"14"4"-72"0,-4 4 14 16,8-1 2-16,-1 0-6 15,-3 0 2-15,7-3-13 16,0 0-4-16,0 0-9 15,0-3 2-15,7 0 1 0,4-4-1 16,6 1 2-16,8 0-2 16,3 0 0-16,0 2 3 15,1 1 5-15,-1 3 0 16,-3 3-1-16,-8 4-2 0,-3 5 1 16,-3 4-6-16,-4-3-3 15,-4 5-3-15,-3-2 0 16,0 0-2-16,0-4-1 15,0 1 1-15,0 2-1 16,4 4-3-16,0-3 0 16,3 9 2-16,0-6 2 15,3 0-2-15,4-7 0 16,0-2 1-16,4-4 0 16,0-3 0-16,-1 0 0 15,-3 0-3-15,1 4 2 16,-1 2 10-16,-4 0 3 15,-3 10 6-15,-3 0 1 0,-1 3-6 16,-6 3-3-16,-4 0-5 16,-4 0-4-16,-3 0 0 15,-4 0-1-15,-6 0 0 16,-4 1 2-16,-1-5-3 16,-2 1 0-16,2-6-8 15,5-3-2-15,6-1-45 16,11-2-18-16,7-1-99 15</inkml:trace>
  <inkml:trace contextRef="#ctx0" brushRef="#br0" timeOffset="20088.357">13455 7003 228 0,'-14'-16'85'0,"10"10"-66"0,-3 6 8 0,7 0 5 16,0 25-15-16,0 19-2 16,4 18 0-16,3 17-9 15,0 37 3-15,3 19 2 0,5 31-2 16,2 22 0-16,4 38-1 16,4-4 0-16,7 20-4 15,3-23-1-15,4-18-1 16,-4-26 1-16,0-37-2 15,-3-34 2-15,0-32-4 16,-4-28-2-16,4-28-12 16,-4-26-5-16,0-15-115 15</inkml:trace>
  <inkml:trace contextRef="#ctx0" brushRef="#br0" timeOffset="20436.333">14182 7768 272 0,'-14'-16'101'0,"10"16"-78"0,1 0 6 0,3 9-2 16,0 1-13-16,0 5-3 15,3 11 2-15,1 8 2 16,-1 26-8-16,-3 18-2 0,0 0 1 16,-3 7-3-16,-4 22 0 0,-4 9-3 15,0-7-1-15,-3-2 1 16,4 12 2-16,-1-9-1 16,0-16 2-16,4-19-4 15,4-18 0-15,-1-17-26 16,4-11-11-16,0-20-41 15,-3-15-17-15,-1-16-9 16</inkml:trace>
  <inkml:trace contextRef="#ctx0" brushRef="#br0" timeOffset="20701.16">13801 8000 188 0,'-29'-91'71'0,"15"69"-55"0,4-6 26 0,3 24 8 15,3-2-14-15,4 0-4 16,4 6-5-16,6 12-2 16,4 10-14-16,4 22 0 0,7 19 2 15,14 6-1-15,3 6 3 16,11 22-8-16,7 16-4 16,-4-3-2-16,1-6 1 15,-4-7-1-15,-4 0 2 16,-3-19-4-16,-4-21 0 0,-3-23-30 15,-4-24-12 1,-10-17-60 0,-4-11-70-16,-7-17 50 15</inkml:trace>
  <inkml:trace contextRef="#ctx0" brushRef="#br0" timeOffset="21287.152">14146 7169 260 0,'-10'-32'96'0,"10"26"-75"0,0 0 10 16,0 6 1-16,3 0-9 16,4 9-1-16,0 4-1 15,1-1-1-15,2 1-11 0,1 3 3 0,-1-7 4 16,1-3-4-16,-1-6 1 15,1 7 1-15,-4-4 1 16,0 3-4-16,0 6-1 16,0 4-2-16,0 6 2 15,-3 6-5-15,-4 4-3 16,0-4-1-16,0 10-1 16,-4-7 0-16,4-3 2 15,-3-9-1-15,3 0 2 16,0-4-7-16,0-5 1 15,3-1-1-15,4-3-1 16,4 1 4-16,3-4 0 16,11 3 1-16,6 4 0 15,12-1 0-15,-1-3 0 0,4 1-3 16,-4-1 2-16,-3 0 1 16,-7 0 2-16,-7 4-1 15,-4-1 2-15,-7 10 7 16,-4 6 3-16,-6 0-4 15,-4 0-3-15,-7-3-3 16,-7 6 0-16,-4-3-2 16,-7 1 2-16,-3-1-2 15,0-3-1-15,0-4-2 16,3 7-1-16,4 1-1 16,3 2 3-16,8-3-40 15,6-3-14-15,11-3-24 16,7-7-6-16,4-6-55 15</inkml:trace>
  <inkml:trace contextRef="#ctx0" brushRef="#br0" timeOffset="21617.773">15081 7586 288 0,'-3'-22'107'16,"3"22"-83"-16,0 3-7 0,0 16 37 16,3 12-22-16,4 7-6 15,4 6-6-15,-1 6-12 16,5 19-1-16,-1 19 3 0,3 6-4 15,1 0-1-15,0 6-2 16,-1 7 0-16,-3-10-4 16,0-9 0-16,1-16 1 15,-5-16 0-15,-3-15-31 16,-3-10-14-16,-1-15-114 16</inkml:trace>
  <inkml:trace contextRef="#ctx0" brushRef="#br0" timeOffset="21842.806">14863 8326 304 0,'-8'19'115'0,"12"-13"-89"0,10-3 5 0,-3-3-1 16,10-3-4-16,11-7 2 15,10-5-11-15,4-7-3 16,3-3-8-16,8-3-6 0,-1-1-3 15,4 4 2-15,4 3 2 16,-1 3-13-16,-3 7-5 16,-7-4-51-16,-7 7-22 15,-11-7-47 1</inkml:trace>
  <inkml:trace contextRef="#ctx0" brushRef="#br0" timeOffset="22128.522">15688 7407 272 0,'-7'-6'104'0,"3"12"-81"0,4 10 5 16,0-1-2-16,0 17-2 16,0 15 3-16,4 9 1 15,-4 4 0-15,0-1-15 16,0 1-1-16,4 0 1 0,-1-7-7 15,4-6-1-15,0-6-5 0,4-10-1 16,-1-12 1-16,4-4 2 16,4-11-3-16,7-8 0 15,3-5-12-15,4-7-7 16,-4 4-64-16,-3-1-30 16,-4 1-21-1</inkml:trace>
  <inkml:trace contextRef="#ctx0" brushRef="#br0" timeOffset="22399.228">15991 7482 284 0,'-14'-3'107'0,"7"6"-83"0,0-3 15 0,4 7 1 0,-1 2-20 16,1 4-3-16,3 21-2 15,0 7 2-15,3 6-9 16,1 3 4-16,-1 0 4 0,-3 22-4 15,4 10-2-15,-1 12-1 16,4-9-1-16,4-4-7 16,3 4 0-16,4 6-1 15,-1-7 0-15,4-12-7 16,-3-12 0-16,-4-13-26 16,0-9-8-16,-3-13-17 15,-1-10-6-15,-2-15-71 16</inkml:trace>
  <inkml:trace contextRef="#ctx0" brushRef="#br0" timeOffset="22713.932">16020 6865 348 0,'42'15'129'0,"-14"7"-100"0,11 16-2 0,-21-10-8 16,6 22-3-16,15 16 2 15,14 6 6-15,7 22 5 16,7 32-16-16,-7 5 6 0,-7 36 2 0,-11 2-3 16,-10 25 0-16,-7-6-8 15,-8-6-2-15,-3-3-2 16,-6-16-1-16,-1-31-3 15,-4-16-2-15,-3-25-13 16,0-19-6-16,0-9-56 16,-3-20-26-16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5:55.0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27361 1120 188 0,'11'-22'71'0,"-11"22"-55"0,11-18 15 0,-8 11 5 16,1 4 0-16,-1-6 0 0,-3-1-4 15,0-2-2-15,0-4-17 16,-3 7 3-16,-1-7 4 0,-3 0-7 16,0-2-2-16,0-7-6 15,-4 3-4-15,1 3 4 16,-4 0 4-16,0 3-3 15,-4 7-1-15,-3-1-2 16,-4 7 0-16,-7 6-2 16,-6 7 2-16,-8 12-2 15,-11 6 2-15,-3 7-2 16,0 8-1-16,4 8-2 16,-4 30 1-16,-4 23 1 15,1-10 0-15,3 31 0 0,7 7 0 16,18-13 0-16,14-3 0 15,21-13 0-15,17 4 0 16,11-29 0-16,15-12 0 16,13-9 0-16,15-20 0 15,10-12 2-15,-4-12 1 16,1-10-1-16,0-12-2 16,3-16 3-16,-18 3 0 15,-10 3 1-15,11-19 0 16,10-12-2-16,-14-6-2 15,-18 5 5-15,-17-2 1 16,-22 0-5-16,-24 18 0 16,-25 10-1-16,-10 16 0 15,-8 18-3-15,4 7 2 0,15 3-1 16,-15 9 0-16,10 0 0 16,11 4-2-16,8-14-13 15,24-2-4-15,3-3-46 16,25-17-19-16,25-11-53 15</inkml:trace>
  <inkml:trace contextRef="#ctx0" brushRef="#br0" timeOffset="390.66">28169 1246 248 0,'0'-38'93'0,"-7"32"-72"0,-3-10 18 0,3 13 3 15,-4 3-5-15,-3 10 1 16,-7-1-8-16,-4 16-2 15,-7 19-15-15,-6 3-1 0,-5 9-1 16,-3 7-6-16,4 25-3 16,3 9-1-16,7 0-1 15,8-3-3-15,13-15 2 0,18-13 1 16,28-19 0-16,25-16 0 16,15-15 0-16,16-16-3 15,15-10 0-15,-4-5-27 16,-6-4-10-16,-12 0-18 15,-10 0-4-15,-3-12-70 16</inkml:trace>
  <inkml:trace contextRef="#ctx0" brushRef="#br0" timeOffset="691.117">28684 1061 236 0,'7'-38'90'0,"-7"29"-70"0,4 9 17 0,-4 0 4 16,0 9-7-16,3 10 3 16,-3 19-17-16,0 15-4 15,0 22-10-15,4 0-2 0,7 10 0 16,3-6-2-16,3 15 1 15,8-4-2-15,0-5-1 16,3-16 1-16,0-6-1 16,-3-16-7-16,-4-6 0 15,-3-13-48-15,-4-12-20 0,-4-16-57 16</inkml:trace>
  <inkml:trace contextRef="#ctx0" brushRef="#br0" timeOffset="901.266">28653 1051 272 0,'0'19'104'0,"7"-16"-81"0,17 4 7 16,-6-7-3-16,21-7-2 15,21-5 2-15,7-7-14 16,3 0-6-16,4-3-4 0,-3 3-7 0,-11 1 0 15,-11 2-95-15,-13 7-41 16,-15 2 25 0</inkml:trace>
  <inkml:trace contextRef="#ctx0" brushRef="#br0" timeOffset="1082.485">28631 1657 216 0,'11'9'82'0,"10"-18"-64"0,29-17 7 0,-15 11-1 16,21-7-9-16,11-13 0 15,-3-5-12-15,3 2-3 16,-7-6-1-16,-7 16-49 0,-7 3-20 0,-11 9-25 16</inkml:trace>
  <inkml:trace contextRef="#ctx0" brushRef="#br0" timeOffset="1575.909">26317 3074 244 0,'0'-3'90'0,"0"3"-70"0,18-3 8 0,-18 3 0 16,18-4-2-16,-4 4 2 16,28-9-7-16,-7-4-2 15,36-5-11-15,45-17-1 0,15-12 3 0,10-6-4 16,28-13 2 0,4 3-3-16,28-6 2 0,0-3 0 15,29-19 3-15,-12-6-1 16,22 9 0-16,-18 4-5 15,4 5-3-15,-25 10 0 16,-21 13 1-16,-14 9-3 16,-18 12 0-16,-21 7-4 15,-21 9-1-15,-18 0-26 16,-14 13-11-16,-10-3-108 16</inkml:trace>
  <inkml:trace contextRef="#ctx0" brushRef="#br0" timeOffset="2176.328">27404 3356 104 0,'3'-31'38'15,"-3"31"-29"-15,11-44 30 0,-11 37 12 0,3-8-3 16,1 2-1-16,-1-2-11 15,1-4-5-15,3 3-17 16,-3 7 7-16,6-7 2 0,1 3 0 16,13-2 0-16,-6 5 1 15,21-8 0-15,21-1-5 16,10 0-1-16,8 16 1 16,-7 6 2-16,-11 16-5 0,-11 22-1 15,-10 18-7 1,-15 10-3-16,-13 3 0 15,-14 22-1-15,-12 13 0 16,-2-29 0-16,3-15-5 0,-15 18 1 16,5-8 0-16,3 14 0 15,3-14 0-15,18-11 0 16,0-8 0-16,28-20 0 16,-7-6 2-16,22-28 1 15,20-15 1-15,4-7 0 16,0-3-2-16,-3-1 1 15,-8 5-4-15,-6-1 0 16,-8 0-30-16,-3-3-12 16,-4-4-22-16,-3-2-8 15,-4-7-81 1</inkml:trace>
  <inkml:trace contextRef="#ctx0" brushRef="#br0" timeOffset="2522.635">29034 3177 312 0,'0'-12'118'0,"0"9"-92"0,0-1 11 16,0 4 10-16,-4 13-15 16,1 6-9-16,-1-3-5 15,-7 24-11-15,-6 17-4 0,-11 2 0 16,-1 10-2-16,-2 10 2 16,-1-4-4-16,4-3 0 15,3-9-1-15,11-23 0 16,0-5-14-16,7-4-6 15,0-2-38-15,3-17-14 16,4 7-69 0</inkml:trace>
  <inkml:trace contextRef="#ctx0" brushRef="#br0" timeOffset="2777.387">28653 3240 272 0,'-14'-3'101'0,"14"6"-78"16,0 6 9-16,0 7 0 0,0-3-9 16,0-1 1-16,7 13-7 15,7 13 0-15,3 6-10 16,8 0-2-16,7-4-1 0,3 7-2 16,4 1 1-16,3-8-2 15,1-2-1-15,-1-7-2 16,-3-12-1-16,-1-3-27 15,-9-16-10-15,-5-13-79 16,1 1-61 0,-4-7 69-16</inkml:trace>
  <inkml:trace contextRef="#ctx0" brushRef="#br0" timeOffset="3137.526">28988 2638 260 0,'-4'-3'99'0,"15"-3"-77"0,3-1 15 0,-7 4 5 15,4-3-1-15,3 3 3 16,7-7-9-16,0 1-4 16,4 3-17-16,-4 12-2 0,0 13 1 15,-7 15-3-15,-7 23 0 0,-3 2-4 16,-4 1 1-16,0-1-6 15,0-2-3-15,0-4 1 16,3-9 0-16,8-6 1 16,6-13 0-16,8-10 2 15,10-11 3-15,8-4-2 16,6-10 0-16,-3 7-1 16,0-6-2-16,-4-7 1 15,1 7-1-15,-5-4-25 16,-2 0-8-16,-8 4-29 15,-3 0-14-15,-8-4-80 16</inkml:trace>
  <inkml:trace contextRef="#ctx0" brushRef="#br0" timeOffset="4508.784">8417 6197 296 0,'-14'0'110'0,"7"0"-86"0,0-6 13 15,7 6 2-15,0 0-10 16,0 0-2-16,4 6-2 16,6-3 1-16,4 3-14 15,4-3-2-15,7 4 0 0,6-7-4 16,19-7-1-16,17-2-2 16,10-10 0-16,5-3 0 0,9-3 1 0,12 3 0 15,6 3 0-15,-7 7 0 16,-3 2 0-16,7 4 0 15,0 12 0 1,-4 4-2-16,-10-1-2 16,-8-3 1-16,-2-6 1 0,-1-12-3 15,0-1 0 1,0-2 3-16,-11-1 1 16,-6 3-4-16,-8 1 1 15,-3 3-11-15,-7 2-5 16,-7 4-52-16,-4 3-22 15,-3 10-75 1</inkml:trace>
  <inkml:trace contextRef="#ctx0" brushRef="#br0" timeOffset="5059.841">8707 6805 232 0,'-18'-12'88'0,"11"8"-69"0,-4-5 17 0,4 6 3 16,0 0-12-16,4-4-1 15,3 1-6-15,7-3-1 16,10-1-10-16,15 4 1 0,14 0 1 16,10-4 2-16,-3 10 3 15,4 10 4-15,3 2 2 16,0 7-3-16,-7 3 1 15,-11 6-2-15,-14 7-2 16,-10 18-8-16,-8 10-5 0,-10 9-2 16,-7-9-1-16,-7-1 0 15,0-2 2-15,0-13-1 16,0-6 2-16,3-10-4 16,8-3-2-16,3-3-1 15,7-12 3-15,7-7-2 16,7-6 1-16,4-6 2 15,7-3 2-15,3-4-3 16,0-3-2-16,0-2-3 16,-3 2 1-16,0-3-74 15,0-3-34-15,3 0-49 16</inkml:trace>
  <inkml:trace contextRef="#ctx0" brushRef="#br0" timeOffset="5315.737">9772 6711 332 0,'-14'-19'126'0,"7"10"-98"0,0 3 17 0,3 9 1 16,1 9-25-16,-4 7-8 15,3 6-9-15,-3 6-1 16,0 7-2-16,0 3-3 0,0 9 1 15,0 6 1-15,0 7 0 16,0-6 0-16,3-7 0 0,1-9-22 16,-1-4-10-16,4-9-50 15,0-9-22-15,4-9-28 16</inkml:trace>
  <inkml:trace contextRef="#ctx0" brushRef="#br0" timeOffset="5525.829">9465 6783 340 0,'11'-16'129'0,"-4"20"-100"0,7 5 2 16,-7-3-3-16,3 7-15 16,5 2 0-16,2 4-7 0,4 3-2 15,8 0-2-15,2 0-4 0,1 0 1 16,3 0-4-16,1-3 1 15,-1-10-42-15,-3 1-17 16,-8-10-85 0</inkml:trace>
  <inkml:trace contextRef="#ctx0" brushRef="#br0" timeOffset="5946.079">9888 6410 320 0,'-7'0'121'0,"7"3"-95"0,0-3 18 0,0 0 2 0,0 3-14 15,4 0-3-15,-1 1-13 16,1-4-3-16,-1 3-7 16,1 0 0-16,-1 6 4 0,1 4-2 15,0 6 3-15,-4 9-6 16,0 6-3-16,0 1-1 15,0 2 1-15,0 1-1 16,0-10 2-16,0-6 0 16,3 6 1-16,1-6-5 15,3-3 1-15,0 0 0 16,0 0 0-16,0-4 0 16,3-2 0-16,1-4 0 15,0 1 2-15,-1-10 5 0,4 0 6 16,0 0-7-16,4-10-1 15,7 7-1-15,-1-3 0 16,1-3-5-16,0 5 1 16,-1-2-20-16,1 0-7 15,-4 0-39-15,-3 3-15 16,-4-7-92 0</inkml:trace>
  <inkml:trace contextRef="#ctx0" brushRef="#br0" timeOffset="6891.144">13141 6307 180 0,'-56'28'68'0,"34"-19"-52"0,-2 4 19 0,17-10 5 16,7-3-14-16,3-3-2 16,8-4 8-16,13-2 4 15,8-7-19-15,7 4 8 0,7-4 3 16,3 4-7-16,11-1-1 15,18 0-6-15,6-2 1 16,5-10 1-16,17-3-1 16,17-10 1-16,4 0 0 15,7-3-8-15,11 4-3 0,-8 2-3 16,-6 4-2-16,-4 0 1 16,-7 9-1-16,-14 3 0 15,-22 9 2-15,-20 10-17 16,-18 10-6-16,-18 9-43 15,-18 3-19-15,-17 18-75 16</inkml:trace>
  <inkml:trace contextRef="#ctx0" brushRef="#br0" timeOffset="7311.862">13518 6670 196 0,'-28'-25'74'0,"32"3"-58"0,6-19 14 0,-3 26 1 16,8-4-1-16,6 0 4 16,7 0 4-16,4 4 1 15,-1 8-21-15,5 7 9 0,-5 10 4 16,-2 12-10-16,-5 12-2 15,-6 7-9-15,-4 12-2 16,-3 1-4-16,-4 5-1 16,-4 7 1-16,-3 9 0 15,0 1-5-15,0-4 1 16,0-16 0-16,0-3 0 0,7-9-3 16,0-6 0-16,11-4 2 15,0-12 2-15,10-6-2 16,7-7 0-16,7-5-1 15,1-8 0-15,-1-2 2 16,0-6 2-16,-3-4-10 16,-3-3-4-16,-1-3-54 15,0-6-21-15,4 3-62 16</inkml:trace>
  <inkml:trace contextRef="#ctx0" brushRef="#br0" timeOffset="7553.556">14616 6786 260 0,'-15'-19'99'0,"8"10"-77"0,-3 0 15 0,3 9 5 16,0 3-16-16,-4 6-5 16,1 7-10-16,-1 9-3 15,-3 6-4-15,0 10-1 0,-4 15 3 16,0 10-1-16,4-3 0 15,4-7-6-15,-1-8-1 16,4-8-10-16,4-12-5 16,3-2-93-1,7-14-78-15,0-9 61 16</inkml:trace>
  <inkml:trace contextRef="#ctx0" brushRef="#br0" timeOffset="7762.502">14337 6802 264 0,'-7'-25'101'0,"7"19"-78"0,3 2 9 16,1 8 0-16,3 2-7 15,4 6 0-15,6 4-9 16,4 3-3-16,4 3-7 16,3 3-4-16,4 3 1 0,0 3-2 15,3 1-1-15,0 2-4 16,-3-9 0-16,0-6-62 15,-4-13-28-15,-3-6-34 16</inkml:trace>
  <inkml:trace contextRef="#ctx0" brushRef="#br0" timeOffset="8077.829">14626 6316 300 0,'14'-22'112'0,"-3"19"-87"0,10 6 2 0,-14 3-4 16,4 7 2-16,3-1 7 16,0 13-2-16,-4 4 2 15,1 8-18-15,-7 17-4 0,-1 2 1 16,-3 0-1-16,-3-5 2 16,-1-7-4-16,4-10-3 0,0-6-2 15,7-6-3-15,4-6 5 16,3-7 1-16,3-2-2 15,12-7-3-15,6-4 0 16,4-2 1-16,7 0-1 16,-1-4-1-16,1 1-28 15,-3-4-11-15,3-2-78 16,3-4-31-16,0 0 8 16</inkml:trace>
  <inkml:trace contextRef="#ctx0" brushRef="#br0" timeOffset="8782.675">18020 6307 228 0,'-25'6'85'0,"18"-3"-66"0,-3-3 16 0,6 0 4 15,4 0-10-15,0-3 0 16,7-3 1-16,4-4 1 16,6 1-16-16,12-7 6 0,6-6 3 15,21-9-4-15,18-1 1 16,11-5-6-16,-14 5 1 15,-15 7-7-15,60-22-1 16,33-9-2-16,13-4 1 16,0 1-4-16,-14 2-2 15,0 4 0-15,-3 6 1 16,-14 9-1-16,-18 10-1 16,-15 6 1-16,-31 10 1 15,-14 2-8-15,0 4-3 0,-10 3-13 16,-15 9-6-16,-4-3-12 15,-17 13-2-15,1-4-18 16,-19 10-6-16,4-6-69 16</inkml:trace>
  <inkml:trace contextRef="#ctx0" brushRef="#br0" timeOffset="9248.246">18295 6702 212 0,'-25'9'79'0,"22"-9"-61"0,3-9 8 0,0-1 1 16,7-2 4-16,7-10 3 15,7-3-1-15,7-4 2 16,8 7-19-16,2 0 6 0,1 7 2 16,-3 5-4-16,-1 7-1 15,0 13-5-15,-3 12 1 16,-4 9-2-16,-7 16 2 16,-7 0-6-16,-3 3-3 15,-8 7-3-15,-3 9-3 16,-3 6 1-16,-4-3-1 0,3-7-3 15,4-5 2-15,4-10-1 16,3-6-2-16,7-10 3 16,11-9 2-16,10-6 0 15,7-7 2-15,4-6 0 16,-3-6 1-16,2 0-2 16,-6-3-2-16,-3-1-13 15,-8-2-4-15,0-4-42 16,-3-6-16-16,-1 1-85 15</inkml:trace>
  <inkml:trace contextRef="#ctx0" brushRef="#br0" timeOffset="9488.902">19382 6664 300 0,'-4'-16'112'0,"4"16"-87"0,-10 10 9 0,6-7-1 15,-3 9-8-15,0 1 0 16,0 9-5-16,-4 12-2 16,1 4-10-16,-4 0-3 0,-4 9-1 15,4 3-5-15,-4 3 1 16,4 0 0-16,0-6 2 16,3-9-17-16,1-7-4 15,3-5-53-15,7-20-115 16</inkml:trace>
  <inkml:trace contextRef="#ctx0" brushRef="#br0" timeOffset="9714.408">19082 6720 276 0,'-11'-9'104'0,"11"9"-81"0,0 25 12 15,0-19 0-15,4 10-6 16,-1-3 1-16,8 9-4 15,-4-4-1-15,14 4-14 16,14 10-2-16,4-1-2 0,3 0-3 0,4 4-1 16,0-7-1-1,-7 3 1-15,0-6-13 0,-7-6-6 16,-4-6-42-16,-11-13-17 16,-2 6-72-1</inkml:trace>
  <inkml:trace contextRef="#ctx0" brushRef="#br0" timeOffset="10069.309">19311 6200 320 0,'18'28'121'0,"-18"-28"-95"0,35 6 18 0,-31-2 2 0,13-4-12 15,-3 0 0-15,7 6-17 16,4 13-5-16,0 3-8 16,-8 0-1-16,-2 12 3 0,-5 0-3 15,-6 4 0-15,-1 6-1 16,-3-6 1-16,4-4-4 16,-1-6 0-16,4-9 7 15,4 0 4-15,7-10-1 16,6-9 2-16,8 0-8 15,7 0-4-15,0 0 2 16,3 0 1-16,-7-3-7 16,-10-3-2-16,-4 6-45 15,-3-9-18-15,-4-1-50 16,-7-2-20-16,0 2 15 16</inkml:trace>
  <inkml:trace contextRef="#ctx0" brushRef="#br0" timeOffset="11034.717">7063 10298 212 0,'-7'-6'79'0,"3"6"-61"0,-3 3 12 16,7-3 2-16,-4 3-6 16,4-3-1-16,0 0-5 15,0 0-2-15,0 0-10 16,4 3 4-16,7 3 1 0,3 1 5 0,3 2 3 16,8 0-5-16,7 4-1 15,10 0-1-15,11-4 4 16,3-3-4-16,1 1 2 15,-1-4 0-15,1-3-1 16,6-3-5-16,-6-1-2 16,10 1-4-16,-7 3-3 15,0 0 0-15,-7 0 1 16,-8 3-1-16,-6 1 2 16,-7 2-2-16,-4 0 2 15,-7 3-2-15,-3 1 2 16,-4 2-2-16,-3-2-1 15,-4 9-37-15,-4-4-17 16,-3 1-28-16,-7 3-10 0,-10 0-49 16</inkml:trace>
  <inkml:trace contextRef="#ctx0" brushRef="#br0" timeOffset="11334.857">7341 11138 280 0,'4'0'107'0,"3"-3"-83"0,11-3 8 0,-8 3-2 15,15-7-5-15,0 1 0 16,10 0-12-16,0 5-3 15,11-2-6-15,7 3-1 0,10 3 1 16,8-6-5-16,-1 6 1 16,-3-7 0-16,1-2 2 15,6 0-1-15,3-4 2 16,1 1-31-16,-4-1-13 16,-4-3-105-1</inkml:trace>
  <inkml:trace contextRef="#ctx0" brushRef="#br0" timeOffset="11951.432">9962 10521 136 0,'4'-69'52'0,"-4"47"-41"0,4-7-2 16,-4 20-3-16,0 3-5 16,0 0 2-16,3 2-4 15,1 4 0-15,-1 4 1 16,1-1-5-16,-4 3 1 0,0 0-53 16</inkml:trace>
  <inkml:trace contextRef="#ctx0" brushRef="#br0" timeOffset="12700.408">9158 10163 176 0,'-10'-9'66'0,"2"-1"-52"0,1-2 19 16,4 6 6-16,-4-1-7 15,3 1-1-15,4 0-11 16,4-1-5-16,6 1-8 16,8-6 6-16,14-7 6 0,10-6-1 15,8-3 1-15,6-1-1 0,0 4 0 16,8 6 4-16,3 4 1 15,4 15-1-15,-1 19-2 16,-6 21-6-16,-12 10-1 16,-9 13-4-16,-8 16 0 15,-10 24-5-15,-11 4-3 16,-11 2 0-16,-10 26 1 16,-10-3-1-16,-8-13-1 15,-7-6 1-15,1-6-1 16,-1-7 0-16,7-15 0 15,4-20 0-15,7-8 0 16,7-13-3-16,10-10 0 16,8-2-1-16,7-10 3 15,6-7 6-15,8-12 7 0,3-12 0 16,4-16 3-16,3-13-6 16,8 1-3-16,10-1-3 15,7 7-3-15,0 2 1 16,-7 14 1-16,-7 2 1 15,-7 7 1-15,-8 6-5 16,-9 3 1-16,-5 3-24 16,-6 1-10-16,-8-1-20 15,-2-3-6-15,-5-3-61 16,-3-3-26-16,-7-3 26 16</inkml:trace>
  <inkml:trace contextRef="#ctx0" brushRef="#br0" timeOffset="13105.846">10679 10414 220 0,'7'-3'85'16,"-7"6"-66"-16,3 6 16 0,1 1 6 0,-1 9-7 16,-3 9 3-16,0 9-8 15,0 4-3-15,-3 6-14 16,-4 7 1-16,-4 15 3 0,0 15-8 15,1 1-2-15,-1-4-6 16,1-8-3-16,-1-1 2 16,4-7 2-16,0-11 0 15,4-4-1-15,-1-16-2 16,4-12 1-16,0-3-26 16,4-19-11-16,-1-3-74 15,1-6-71 1,-1-7 58-16</inkml:trace>
  <inkml:trace contextRef="#ctx0" brushRef="#br0" timeOffset="13391.095">10442 10568 252 0,'-35'0'96'0,"24"-3"-75"0,1-4 17 0,3 7 1 16,3 0-17-16,4 0-2 15,4 10-6-15,3 8 1 16,7 8-8-16,7 8 2 0,4 10 4 16,3 19-1-16,7 18 3 15,11 1-6-15,4-1-1 16,2-2-4-16,1-1-3 0,-3-3 0 16,-4-9-1-16,-4-13 0 15,-7-2 2-15,0-17-21 16,-6-9-7-16,-5-12-31 15,-6-13-14-15,-4-13-64 16</inkml:trace>
  <inkml:trace contextRef="#ctx0" brushRef="#br0" timeOffset="13871.477">10679 9495 284 0,'-22'19'107'0,"19"3"-83"0,-1 16 8 0,4-16 1 16,0-4-12-16,4 1-2 16,3 0-5-16,4-3-1 15,-1-4-7-15,8 4 7 0,-1-3 4 16,5-1 2-16,-1 1 1 15,0-1 0-15,0-2 0 16,-3 2-7-16,-1 1-3 16,-3 2-1-16,1 4 1 15,-5 16-3-15,-3 5 1 16,-3 11-5-16,-4 5-2 16,-4-6 0-16,1 3 1 0,-1-2-1 15,4-1-1-15,4-9 1 16,3-7-1-16,0-6 0 15,3-15 2-15,4-4 1 16,4-12 3-16,0-6-1 16,6-4 0-16,1 1-3 15,3-4-2-15,-3 3 1 16,0 4-1-16,-4 0-9 16,0 2-4-16,-3 1-37 15,-1-3-18-15,-3-1-19 16,1 1-9-16,-5-10-47 15</inkml:trace>
  <inkml:trace contextRef="#ctx0" brushRef="#br0" timeOffset="14232.769">11183 9031 292 0,'-7'-40'110'0,"7"24"-86"0,-4-3 9 0,4 16-3 16,0 0-7-16,0 9 0 16,4 16-3-16,3 16-1 0,4 18-10 15,-1 7 1-15,8 34 1 0,3 22 0 16,0 32 3-16,4 27-3 15,7 26-1-15,-4 9-4 16,0-12 1-16,4-3-6 16,7-29-3-16,3-28 1 15,7-25 2-15,4-9 0 16,-3-13-1-16,-12-22-4 16,8 9 0-16,-3-12-42 15,-8-12-17-15,-3-17-105 16</inkml:trace>
  <inkml:trace contextRef="#ctx0" brushRef="#br0" timeOffset="15405.757">12252 9806 176 0,'-18'-22'68'0,"11"12"-52"0,-7-5 10 0,7 8 1 16,0-5 0-16,0-1 3 0,3 1-7 15,1-4-4-15,3 7-11 16,3 9 8-16,12 9 4 0,2 13-8 16,8 9-2-16,3 29-4 15,0 22 1-15,1 8-4 16,-1 23 0-16,0 22-1 16,4-6 1-16,-4-4-2 15,4 10-1-15,0-16 1 16,-1-22 1-16,5-12-6 15,-5-19 1-15,1-19-52 16,-7-22-23-16,-4-19-44 16</inkml:trace>
  <inkml:trace contextRef="#ctx0" brushRef="#br0" timeOffset="15704.589">12862 10025 204 0,'-7'-22'77'0,"11"25"-60"0,-4 4 17 0,3-1 4 16,1 13-16-16,3 9-4 16,0 10-3-16,4 5 1 15,-4 17-9-15,0 15 2 0,0 13 2 16,-4-6-2-16,-3 2 0 0,0 4-3 15,0 0-1 1,0-3-3-16,0-16 1 0,0 0-2 16,4-22-1-16,-1-4-8 15,1-11-5-15,-1-10-37 16,1-7-15-16,-4-11-53 16</inkml:trace>
  <inkml:trace contextRef="#ctx0" brushRef="#br0" timeOffset="15959.174">12689 10157 236 0,'-28'-31'90'0,"14"21"-70"0,4-2 17 0,6 8 2 16,4 4-19-16,7 7-3 15,11 8-7-15,6 7 1 16,8 7-6-16,0 18-1 0,3 15 0 15,4 17-5-15,3-1 1 16,4 0 2-16,4-2 1 16,-5 2-1-16,1-3-2 15,-7-12-4-15,-7-16 0 16,-7-22-33-16,-8-22-13 16,-6-15-74-1</inkml:trace>
  <inkml:trace contextRef="#ctx0" brushRef="#br0" timeOffset="16318.938">12883 9339 264 0,'18'-7'101'0,"-7"10"-78"0,10 1 9 16,-11-1 0-16,8 0-9 15,3 3 1-15,4 0 2 16,0 4 1-16,-1 2-14 16,1 10 1-16,-4 16 2 0,-7 9-6 15,-3 3-3-15,-4 10-4 0,-4-1-3 16,1 16 1-16,0 10-1 16,3-6 0-16,3-14 2 15,4-8-3-15,4-16 0 16,3-4 1-16,4-15 2 15,7-3-1-15,3-7 2 16,7-2 0-16,8-4 1 16,2-3-11-16,1 0-3 15,-3-3-66-15,-8-3-29 16,-7-3-41 0</inkml:trace>
  <inkml:trace contextRef="#ctx0" brushRef="#br0" timeOffset="16964.665">14270 9743 232 0,'-11'-28'88'0,"8"25"-69"0,-1-4 11 16,4 7 1-16,4 7-8 16,6 5-1-16,1 7-6 15,7 9-2-15,-1 13-8 16,8 15 0-16,3 7 4 0,4 9-6 15,0-3-2-15,-1 10-1 16,-2 18-1-16,-1 0 0 16,-3-9 2-16,-4-10-1 15,-4-12-1-15,-3-13 1 16,-3-15 1-16,-4-13-28 16,-3-16-9-16,-8-9-98 15</inkml:trace>
  <inkml:trace contextRef="#ctx0" brushRef="#br0" timeOffset="17219.844">14171 10100 224 0,'-7'-3'85'0,"14"3"-66"0,11 0 10 0,-11 0 2 15,7 0-13-15,4 3 0 16,-1-3-4-16,4 0-1 15,4 0-7-15,7-3-4 0,3 0 1 16,4-6-2-16,3 6 2 0,1-7-2 16,-1-5 2-16,0 2-2 15,-3-3 2-15,-4-2-9 16,-3-8-1-16,-4 1-42 16,-3-3-20-16,-4 6-45 15</inkml:trace>
  <inkml:trace contextRef="#ctx0" brushRef="#br0" timeOffset="17504.818">14788 9464 168 0,'-7'-19'63'0,"0"13"-49"0,0-7 25 16,4 7 9-16,3 6-11 0,0-3 1 15,3 22-15 1,1 15-14-16,3 13-3 0,0 7-2 15,0 5-2-15,0 10 1 16,0 13 0-16,4 2 3 16,-1-8-3-16,1-11 0 15,3-14-1-15,4-8-2 16,3-11 1-16,7-10-1 16,4-10 0-16,3-5 2 15,0-11-1-15,1-2-1 16,-5-6-28-16,1-4-14 15,-7-6-80 1</inkml:trace>
  <inkml:trace contextRef="#ctx0" brushRef="#br0" timeOffset="17775.492">15099 9348 220 0,'-35'-35'82'0,"28"32"-64"0,0-6 9 15,7 9 0-15,0 3-7 16,3 6-2-16,8 10-2 16,3 16 0-16,7 18-8 15,0 19 4-15,-3-3 3 0,3 13-3 16,0 21-2-16,0 7-3 16,-3 0-2-16,3 6-3 15,4 12-2-15,-1-15 1 0,5-19-1 16,2-15 0-16,5-17 2 15,-5-15-39-15,1-15-14 16,-4-17-81 0</inkml:trace>
  <inkml:trace contextRef="#ctx0" brushRef="#br0" timeOffset="18074.928">15776 9759 256 0,'0'6'96'0,"0"7"-75"16,-3 5 3-16,3-8-2 0,0 9-5 16,0 15-1-16,3 10-6 15,1 9-2-15,-1 4-4 16,1-4-1-16,-4 10 1 0,0-1-2 15,0 11 1-15,0-11-2 16,0 1-1-16,0-13 3 16,0-9 0-16,-4-7-21 15,4-9-8-15,-3-12-97 16,3-13-50 0,0-9 81-16</inkml:trace>
  <inkml:trace contextRef="#ctx0" brushRef="#br0" timeOffset="18315.093">15558 9912 276 0,'-11'16'104'0,"11"-13"-81"0,3 13 3 0,1-4-4 16,7 10-5-16,6 10-1 15,4 2-4-15,8 10 0 16,-1 3-7-16,4 6-3 0,3 13 1 15,4 3-2-15,3 3 2 16,0-9-2-16,1-10 2 16,-1-9-4-16,-3-6-2 0,-7-10-67 15,-4-6-30-15,-4-9-24 16</inkml:trace>
  <inkml:trace contextRef="#ctx0" brushRef="#br0" timeOffset="19035.892">16969 9348 204 0,'0'-16'77'0,"0"16"-60"0,7 3 17 0,-4 4 4 16,8 8-9-16,3 23 0 15,7 18-5-15,4 4-1 16,-1 3-12-16,1 15-2 0,3 10-2 16,1 6-3-16,-1-6-1 15,0-7 1-15,0-9 0 16,-3 4-2-16,0-11 1 15,-4-11-7-15,-7-17-1 16,-7-18-84 0,-3-9-49-1</inkml:trace>
  <inkml:trace contextRef="#ctx0" brushRef="#br0" timeOffset="19262.027">16817 9956 244 0,'-14'13'90'0,"14"-13"-70"0,25-3 13 16,-11-4 1-16,10 4-9 15,12-6-2-15,6-1-13 16,7-5-4-16,4 5-4 16,14-2-2-16,11-1 3 0,3 4 0 15,-3-1 1-15,-8 1-5 16,1-4-1-16,-4 1-37 0,0-7-16 15,-7 0-69 1</inkml:trace>
  <inkml:trace contextRef="#ctx0" brushRef="#br0" timeOffset="19817.89">17582 9034 252 0,'-7'0'93'0,"11"0"-72"0,7-3 9 0,-4 3-1 16,7 3-4-16,10 4 0 0,5 2-3 16,9 7 1-16,8 3-13 15,0 3 5-15,-7 3 3 0,-4 3-2 16,-7 0 3-16,-10 3-8 15,-4 7-2-15,-7 6-5 16,-7 6-3-16,-3 0 0 16,-1 0-1-16,1-9 0 15,3-6 2-15,3-7-3 16,4-3-2-16,4-3-1 16,3-6 3-16,7-4 0 15,7 1 3-15,4-1-3 16,3 4 0-16,11 0 1 15,7-4 0-15,0 7 0 16,0-3 0-16,-4 6 0 16,-10 3 0-16,-7 6 2 0,-7 10 1 15,-11 9 1-15,-7 3 2 16,-11-3-3-16,-10 1 0 16,-11-4 1-16,-10-4 0 15,-4 8-5-15,-3-1-1 16,0 3 1-16,-1 4 2 15,5 2 0-15,2-6-1 16,8 4-6-16,7-16-1 16,7-4-35-16,7-5-12 15,3-10-12-15,4-13-2 16,0-18-60-16</inkml:trace>
  <inkml:trace contextRef="#ctx0" brushRef="#br0" timeOffset="20117.859">18119 8727 268 0,'24'13'101'0,"-2"12"-78"0,20 22 20 16,-14-16 2-16,14 32-1 15,8 15 3-15,3 10-13 0,0 28-3 16,0 22-18-16,-1 25-3 16,5 19 0-16,-1 19-4 0,1 12 2 15,-4 3-5-15,0 0-2 16,-11-21 2-16,0-10 0 16,-10-19-19-16,-11-31-7 15,-3-32-41-15,-11-27-19 16,-11-32-77-1</inkml:trace>
  <inkml:trace contextRef="#ctx0" brushRef="#br0" timeOffset="21141.193">12167 8473 184 0,'7'-19'68'0,"7"16"-52"0,8 0 19 16,-15 3 7-16,7 3-3 0,3 10-1 16,1 15-8-16,3 13-2 15,-3 9-15-15,-4 6-1 0,-3 16-1 16,-1 10-4-16,-6 3 1 16,-1-10-5-16,-3-12 0 15,0-7-1 1,-3-12 1-16,-1-13-4 0,1-12 0 15,-1-10 1-15,1-15 2 16,-4-22 1-16,-1-19 1 16,1-13 0-16,0-2 0 15,-3-29-2-15,-1-16-2 16,8 1-2-16,3 2 1 16,3-9 1-16,8 10 0 15,-1 18 0-15,4 19 2 16,4 22 8-16,0 19 5 15,3 32-5-15,4 14-1 16,3 17-3-16,4 3 1 0,3 22-2 16,4 15 0-16,3 7-3 15,-3-7 1-15,0-3-2 16,-4 0 2-16,-3 1-2 16,-4-1-1-16,-3-9 1 15,-4-13-1-15,-4-12-22 16,-3-16-8-16,-3-19-23 15,-7-21-6-15,-8-7-86 16</inkml:trace>
  <inkml:trace contextRef="#ctx0" brushRef="#br0" timeOffset="21319.238">12400 8602 244 0,'-3'53'93'0,"6"-34"-72"0,11 6 9 0,-7-19-1 15,7-3-9-15,15-6 1 16,9-9-12-16,12-17-5 16,10-5-3-16,-4 6-1 0,1 3 2 15,6 6-36-15,11 9-17 16,4 10-69 0</inkml:trace>
  <inkml:trace contextRef="#ctx0" brushRef="#br0" timeOffset="22173.302">14686 8298 216 0,'-25'-47'82'0,"11"28"-64"0,0-3 20 0,7 15 5 16,4 4-7-16,3 3 2 15,0 10-11-15,7 5-2 16,0 4-14-16,3 0 0 0,1 12 2 16,3 4-5-16,0 12-2 15,-3 13-3-15,-1-1 0 16,1 7-2-16,-1-10 2 0,1-5-2 15,0 2-1-15,3-12 1 16,0-10-1-16,4-12 2 16,3-10 1-16,3-9 1 15,5-6 2-15,2-7-3 16,1-9 0-16,0-6 1 16,-4-13 0-16,-3-12-2 15,-4 3-2-15,-3 0 1 16,-8 3-1-16,-6 6 4 15,-11 7 2-15,-7 5-2 16,-4 7-3-16,-7 7 0 16,-3 12-1-16,0 3 0 15,0 3 2-15,-1 6-1 0,5 7-1 16,2-4-2-16,5 4 1 16,3-7 1-16,3 1 0 15,4-7-3-15,7-6 0 16,4-7 2-16,-1-5 0 15,4-14 1-15,7-2 0 16,0-16 6-16,0-12 6 16,-3-4-6-16,-4 3-1 15,-7 13-1-15,-3 6 0 16,-8 4 0-16,-3 15 2 16,-11 3-3-16,-7 7-2 15,-10 5 0-15,-7 7-1 16,-4 7-3-16,3 5 2 0,12 4-1 15,9-1 0-15,19 1-29 16,13-3-12-16,15-7-40 16,10-3-15-16,7-3-41 15</inkml:trace>
  <inkml:trace contextRef="#ctx0" brushRef="#br0" timeOffset="22699.247">17219 8012 228 0,'-21'-41'85'0,"3"26"-66"0,-3-7 16 0,7 12 6 0,0 1-9 16,-4 0 1-16,1-1-3 16,-1 1 1-16,4 6-17 15,0-4-4-15,0 14-2 0,3 2-2 16,0 13-1-16,1 25-3 16,3 13 1-16,3 12 2 15,8 3 2-15,10 19 1 16,7 0 2-16,4-9-5 15,7-16-1-15,10-13-2 16,14-12 1-16,11-16-2 16,7-9 2-16,1-13-2 15,-1-15 2-15,7-16-57 16,7-10-23-16,-17-5-83 16</inkml:trace>
  <inkml:trace contextRef="#ctx0" brushRef="#br0" timeOffset="24050.768">28723 5723 252 0,'-10'-12'96'0,"10"-1"-75"15,7-15 8-15,-4 19-1 0,11-7-11 16,11-3 1-16,10 0 0 16,11 4 3-16,4 2-11 15,-1 4 5-15,4 2 3 0,-7-2 1 16,-4 9 3-16,-7 0-3 15,-6 0 0-15,-12 9-4 16,-6 7 1-16,-11 9-7 16,-7 7-1-16,-7 2-6 15,-4 10-4-15,0-10 1 16,1-2 2-16,3-7-2 16,3 3 0-16,4-3-1 0,3-3-2 15,8 0 3-15,3-3 2 16,7 0 0-16,0-1 2 15,4 1-2-15,3 3-1 16,7 6-2-16,0 7-1 16,1 6 19-16,-1-1 9 15,-7-2-1-15,-10 0 0 16,-8 2-7-16,-10-5 0 16,-11-4-6-16,-3 10-1 15,-7-3-9-15,-4-1 0 16,1-2-1-16,-1-7 0 15,-3-6-7-15,3-6 0 16,-3-7-41-16,-1-6-16 16,4-3-18-16,1 0-7 15,6 3-75-15</inkml:trace>
  <inkml:trace contextRef="#ctx0" brushRef="#br0" timeOffset="24379.924">27781 7150 284 0,'-21'13'107'0,"21"-13"-83"0,0 0 10 0,0 0 2 16,11-4-7-16,-1 1 3 15,33-12-5-15,27-11 1 16,8-2-16-16,28-3 4 0,14 0 4 16,10-4-9-16,29-3-3 15,3 4-5-15,22-10 0 16,10-12-2-16,17-4 2 16,4-6 0-16,4 7 1 15,-64 12-13-15,39 3-4 16,-21 3-142-1,-32 6-93-15,-38 10 95 16</inkml:trace>
  <inkml:trace contextRef="#ctx0" brushRef="#br0" timeOffset="24984.154">28653 7373 284 0,'-7'-35'107'0,"7"35"-83"0,0-12 19 16,0 12 3-16,0 0-11 15,3 9-3-15,1 4-14 16,-1-4-4-16,1 19-8 16,3 25-4-16,0-9 1 0,-4 0-2 15,4 10-1-15,0-11 1 16,0 11-1-16,1-10-7 16,6 6 0-16,-4-9-43 15,15-4-19-15,-7-2-82 16</inkml:trace>
  <inkml:trace contextRef="#ctx0" brushRef="#br0" timeOffset="25161.604">29164 7642 352 0,'-3'-25'132'0,"3"25"-103"0,-4-9 1 0,1 15-6 15,-4-3-16-15,3 7-4 16,-3-1-3-16,0 7-1 15,3-1 0-15,1-2-38 0,3-1-14 16,0-2-95 0,3-7-42-16,1 0 95 15</inkml:trace>
  <inkml:trace contextRef="#ctx0" brushRef="#br0" timeOffset="25671.224">29291 7272 344 0,'-7'-6'129'0,"4"3"-100"0,-1 3 4 15,4 0-4-15,0 0-6 16,4-3 1-16,3-7 0 16,3 7 0-16,4-6-13 15,4 2 0-15,0 7 2 0,-1 7-1 16,-3 5 3-16,-7 7-2 15,-3 0 0-15,-8 6-5 0,-3 0-3 16,0 0 0-16,0-3-1 16,4-3-2-16,3-3-2 15,3-7-2-15,4-3 1 16,4 1 1-16,7-1 2 16,-1 0-3-16,4 0 0 15,4 4 1-15,0 2 2 16,-1 7-3-16,1 6 0 15,-4 0 1-15,0-3 2 16,1 0 5-16,-5-3 4 16,-3-6-4-16,-3 2 1 15,-4-2-5-15,-7 2 0 16,-7 4 1-16,-4 0 0 16,-6 6-2-16,-12 3-2 0,-6-3 1 15,-7 1-1-15,3-4-5 16,0-7 1-16,11 1-22 15,7-7-11-15,10-6-66 16,8-3-20 0,6-9-11-16,4 0-8 15</inkml:trace>
  <inkml:trace contextRef="#ctx0" brushRef="#br0" timeOffset="27367.818">20006 10191 204 0,'-7'0'77'0,"7"0"-60"0,-7-9 17 16,3 9 4-16,4 0-5 15,0-9 1-15,-3 9-8 16,3-4-4-16,0 4-12 16,0 0 2-16,7 4 4 0,0-4-2 15,7 9 0-15,-3 0-6 16,10-2-3-16,-4-4 2 15,15-3 0-15,-7 0 1 16,17-3 0-16,-10-4-2 16,7-2-1-16,-7 0-6 0,-1 2 1 15,-2 1 2-15,-5 6 1 16,-3 0-1-16,-3 3-2 16,0 0-32-16,-4 0-16 15,-4 1-27-15,-3-4-8 16,0 0-42-1</inkml:trace>
  <inkml:trace contextRef="#ctx0" brushRef="#br0" timeOffset="27608.991">20182 10442 204 0,'-7'7'77'0,"7"-7"-60"0,7 3 15 0,-7-3 4 0,7 9-3 16,1-9 1-16,6 9-8 16,0-9-4-16,7 0-12 15,-3 0-2-15,10 0-1 0,-7-3-3 16,11-3-1-16,-8 6 1 16,5-3 0-16,-5-3-20 15,8 6-9-15,-7 0-113 16</inkml:trace>
  <inkml:trace contextRef="#ctx0" brushRef="#br0" timeOffset="28328.556">21128 9834 208 0,'-32'-3'77'0,"32"3"-60"0,-14-16 13 16,10 16 1-16,1-9-1 15,-1 6 2-15,4-13-4 16,0 10 0-16,7-7-16 16,1 4 6-16,13-7 3 0,-4 3-5 15,22 1-1-15,-7 3-5 0,10 9 1 16,-6 0 0-16,6 15 3 16,-10-2 2-16,3 21 2 15,-3-9-8-15,-11 44-1 16,-4-15-3-16,-10 21 1 15,1-16-4-15,-16 39-2 16,5-17 0-16,-11 10-1 16,3-19-3-16,-6 3 2 15,-1-15 1-15,11-4 2 16,0-9-3-16,10-6-2 16,-3-13 4-16,15 1 1 15,-1-7 2-15,10-10 2 16,-6-2-3-16,17-7 0 15,-3 0-1-15,14 0-2 0,-11-3-10 16,11 0-6-16,-11 0-28 16,8 0-9-16,-8 0-7 15,0-3-4-15,-7 0-2 16,-3-4 1-16,-4 1-39 16</inkml:trace>
  <inkml:trace contextRef="#ctx0" brushRef="#br0" timeOffset="28643.839">22098 10273 228 0,'4'-22'85'0,"-4"22"-66"0,7-16 3 0,-7 16-3 16,0 0 7-16,0 0 9 15,0 3-6-15,0 1 0 16,0 8-16-16,0 1 3 0,-7 18 2 16,-1-6-6-16,-2 28 1 15,3-9-8-15,-4 6-1 16,4-3-2-16,-3 4 1 16,3-14-2-16,0 13-1 15,-1-12-8-15,5-3-5 16,-1-7-33-16,1-6-15 15,-1-3-50-15,4-10-50 16,0-3 56-16</inkml:trace>
  <inkml:trace contextRef="#ctx0" brushRef="#br0" timeOffset="28898.719">21879 10264 228 0,'-17'-16'88'0,"17"16"-69"0,-7-3 15 15,7 3 3-15,0 0-4 16,0 0 1-16,3 3-6 16,1 0 0-16,10 10-16 15,-4-4 0-15,12 22-1 0,-8-9-4 16,14 38 1-16,-7-16-5 0,11 12-2 16,-8-12 0-16,8 3-1 15,-7-6-16-15,3-7-4 16,-7-5-23-16,0-17-10 15,-3 7-67 1,-4-22-47-16,-3-4 69 16</inkml:trace>
  <inkml:trace contextRef="#ctx0" brushRef="#br0" timeOffset="29259.993">22020 9552 280 0,'15'-16'104'15,"-15"16"-81"-15,24-9 14 0,-20 9 1 0,6 6-7 16,1-6 2-16,7 12-10 16,-4 4-2-16,3 9-12 15,1-3-3-15,-4 13 0 0,-3-7-1 16,-11 10 0-16,0-7 1 15,-7 13 3-15,3-13-4 16,-3 13-1-16,0-9-2 16,3-1 1-16,1-6-2 15,10 0-1-15,0-2-2 16,14-8 1-16,-3-2 3 16,10-13 1-16,-3-3-1 0,6-3-2 15,-6-3-30-15,3-7-13 16,-3 4-97-1,3-1-74-15,-3 4 80 16</inkml:trace>
  <inkml:trace contextRef="#ctx0" brushRef="#br0" timeOffset="29604.966">22504 9075 264 0,'-11'-16'99'0,"11"16"-77"0,-3 4 13 16,3-4 3-16,-4 9-7 15,1 0-1-15,3 20-3 16,0-4-2-16,3 34-14 15,1-9 2-15,6 57 1 0,-3-19-5 16,11 72-1-16,-4-38-6 16,11 66-2-16,-8-50 0 15,15 25 2-15,-7-47 1 16,14 19 3-16,-11-31-8 16,7-14 0-16,-7-17-35 0,4-23-13 15,-7-10-114 1</inkml:trace>
  <inkml:trace contextRef="#ctx0" brushRef="#br0" timeOffset="31168.342">23738 9618 212 0,'-3'-16'82'0,"3"16"-64"0,-4 25 9 16,1-19-2-16,3 10-4 15,0-4 2-15,3 14-4 16,1-4 0-16,3 12-10 16,-4-6 1-16,5 26 1 0,-1-11-6 15,0 11-1-15,0-10-4 16,0 3-1-16,0-13 1 15,0 10 2-15,0-9-19 0,0-4-6 16,0-6-48-16,-3 0-21 16,-1-6-10-1</inkml:trace>
  <inkml:trace contextRef="#ctx0" brushRef="#br0" timeOffset="31362.127">23566 10041 264 0,'14'-3'99'0,"-14"3"-77"0,38 0-2 0,-34 0-7 15,17 3-5-15,-3 0 2 16,10-3-5-16,-3 0-3 0,6-9-1 16,-2-1-1-16,10-5 2 0,-8-1-30 15,19-6-13-15,-12 6-74 16</inkml:trace>
  <inkml:trace contextRef="#ctx0" brushRef="#br0" timeOffset="32193.742">24395 9589 152 0,'3'-25'57'0,"-3"25"-44"0,-3-28 18 0,3 28 8 16,0-9 0-16,0 6 1 15,-4-4-8-15,4 4-5 16,0 9-15-16,0-2 6 0,0 17 2 16,0 5-2-16,4 11 0 15,-1-5-8-15,4 24-2 0,0-12-6 16,4 31-2-16,-1-12 0 15,5 0 2-15,-5-10-1 16,4-3 2-16,-3-9-18 16,-1-4-6-16,1-5-43 15,0-13-19-15,-4-1-38 16</inkml:trace>
  <inkml:trace contextRef="#ctx0" brushRef="#br0" timeOffset="32518.526">24536 8925 288 0,'28'-25'110'0,"-28"25"-86"0,46 18 7 0,-43-11-4 15,18 33-2-15,-3-5 4 16,10 34-9-16,-6-13-4 16,6 54-9-16,-7-22-3 0,4 40 0 15,-8-27 0-15,1 37 0 16,-4-32-2-16,-7 20 1 16,-3-23-7-16,-1 13 1 15,-3-22 1-15,0-12 1 0,0-13-35 16,0-16-13-16,0-9-70 15,4-19-61 1,-1-3 61-16</inkml:trace>
  <inkml:trace contextRef="#ctx0" brushRef="#br0" timeOffset="32877.678">25030 8915 240 0,'7'-25'90'0,"-7"25"-70"0,0 0 6 0,0 0-1 16,0 10-7-16,0-1-1 15,0 25 2-15,0-5 0 16,0 30-10-16,0-12 8 0,3 54 5 16,1-17-5-16,3 42-2 15,0-26-6-15,7 51-4 16,-3-35-2-16,6 25-3 16,-3-32 1-16,7 11-1 0,-3-26-14 15,7-7-3-15,-8-21-31 16,8-12-14-16,-7-11-73 15</inkml:trace>
  <inkml:trace contextRef="#ctx0" brushRef="#br0" timeOffset="33538.252">25552 9417 228 0,'7'-16'88'0,"-7"16"-69"0,0 0 11 15,0 0 1-15,0 0-10 16,0 0-2-16,-4 16 2 16,1-4 1-16,-1 26-11 0,4-10 2 15,-3 13 1-15,-1-3-3 0,-3 18-1 16,0-15-6-16,-4 28-3 16,1-13 0-16,-1 10-1 15,4-16 0-15,0 4 2 16,0-14-10-16,4-2-2 15,-1-10-33-15,1-6-11 16,-1-3-68 0,4-13-39-16,0-3 73 15</inkml:trace>
  <inkml:trace contextRef="#ctx0" brushRef="#br0" timeOffset="33778.799">25301 9389 288 0,'0'-25'107'0,"0"25"-83"0,4 6 2 16,-4-6-4-16,3 12-3 15,-3-2 1-15,7 18-3 16,0 3 0-16,11 20-9 16,-4-11-3-16,11 17 1 0,-4-10-3 15,11 25-2-15,-8-16 2 16,8 10 0-16,-4-12-4 15,4-7 1-15,-7-10-31 16,3-5-14-16,-3-7-103 16</inkml:trace>
  <inkml:trace contextRef="#ctx0" brushRef="#br0" timeOffset="34033.981">25834 9417 264 0,'-4'-16'101'0,"4"16"-78"0,0 35 4 0,0-32-1 15,0 28-2-15,0-6 5 16,4 16-11-16,-1-6-3 16,5 8-9-16,-1-5-4 0,3 15 1 15,1-12-2-15,3 16-1 16,0-10-2-16,4 3-1 0,-4-9 2 15,3-4 2-15,-3-5-40 16,-3-7-18-16,0-3-79 16</inkml:trace>
  <inkml:trace contextRef="#ctx0" brushRef="#br0" timeOffset="34229.108">25693 9787 252 0,'-7'19'96'0,"7"-19"-75"0,14 9 14 16,-14-3 3-16,10-6-13 15,1 0-5-15,10-6-11 0,-3 6-6 16,21-9-2-16,-8-1-1 0,15 1 2 16,-7 0-28-16,3-4-9 15,-6 4-95 1</inkml:trace>
  <inkml:trace contextRef="#ctx0" brushRef="#br0" timeOffset="35128.872">26222 9348 228 0,'-14'0'88'0,"14"0"-69"0,-11-3 22 0,11 3 3 16,-3 0-11-16,-1 0-2 15,4 0-9-15,0 0-4 0,0-3-10 16,0 3 4-16,7-3 1 0,0-1-4 16,11 1-3-16,-4 0 1 15,11 3 2-15,-8 0 2 16,8 6 1-16,-4-2 2 16,-3 11 2-16,-4-2-5 15,-10 15-1-15,-1-3-6 16,-10 16-1-16,4-10-1 15,-5 1-2-15,1-11 1 16,0 5-1-16,0-8-3 16,4-2 0-16,-1-3 2 15,4 2 0-15,0-2-4 16,11 2 1-16,-1-5 4 0,12 9 4 16,-5-10-1-16,15 10-2 15,-7-3-3-15,10-1-1 16,-7-2 2-16,-3 3 0 15,-4-7 5-15,-3 7 2 16,-4-7 0-16,-11 4-1 16,1 2-6-16,-18 10 1 15,0-3 0-15,-18 13 0 16,4-7 0-16,-11 10 0 16,7-10-3-16,-3 0 0 15,7-6-29-15,-1 3-14 16,5-6-14-16,2-3-5 15,5-4-80 1</inkml:trace>
  <inkml:trace contextRef="#ctx0" brushRef="#br0" timeOffset="35429.706">26568 8868 264 0,'10'13'101'0,"-10"-13"-78"0,29 72 15 15,-19-38 4-15,4 1-3 16,-3-4 1-16,10 16-10 16,-3-6-4-16,6 31-15 0,-3-15-4 0,8 30-1 15,-8-18-3-15,0 32 0 16,-3-23-1-16,-4 32-2 15,-4-22-2-15,-6 3 1 16,-1-16-23-16,-3 0-10 16,0-15-31-16,-7-4-13 15,4-6-61 1</inkml:trace>
  <inkml:trace contextRef="#ctx0" brushRef="#br0" timeOffset="40339.721">23273 9759 268 0,'0'-10'101'0,"0"10"-78"0,0-6 9 16,0 6-3-16,0 0-4 15,0 0 0-15,0 3-1 16,0 0 0-16,0 4-13 16,0-1 4-16,-4 10 3 0,1-7-8 15,-4 29-1-15,0-10-5 16,-8 28-3-16,5-9 2 15,-8 10 0-15,4-13-4 16,-7 18 1-16,7-15-2 16,-7 16-2-16,7-16-4 15,-4 0 0-15,4-9-16 0,0-10-7 16,3-6-14-16,1-13-5 16,3 1-88-1</inkml:trace>
  <inkml:trace contextRef="#ctx0" brushRef="#br0" timeOffset="40623.87">22931 9919 256 0,'-4'-16'96'0,"4"16"-75"0,0-16 19 0,0 16 2 16,0-3-5-16,0 0 1 15,0 0-4-15,0 0-1 0,7 6-18 16,-3 0-2-16,13 28-2 0,-3-2-6 16,11 18-1-16,-4-7-2 15,11 7-2-15,-7-3 1 16,10 10 1-16,-7-11-8 16,4 1-1-16,-7-6-36 15,-1-10-14-15,-3-9-101 16,-3 0-49-1,-4-7 103-15</inkml:trace>
  <inkml:trace contextRef="#ctx0" brushRef="#br0" timeOffset="42679.977">20567 8953 168 0,'3'-16'63'0,"-3"16"-49"0,-3-19 9 0,-1 19 1 16,1-3 8-16,-1-3 4 15,4 6-10-15,0 0-3 16,-3 31-13-16,3-9 2 0,0 38 4 15,0-10 1-15,7 57-1 0,-4-16-6 16,8 59-2-16,-4-34-4 16,11 69-1-16,-8-47-1 15,15 69-2-15,-7-47 3 16,10 47 0-16,-7-54-1 16,11 20 1-16,-8-45-4 15,5 10 0-15,-8-34 1 16,4-10 2-16,-4-19-1 15,0-15 2-15,-3-7 0 16,-1-9 3-16,-3-10 1 16,4-5 3-16,-4-4-3 15,7-3 1-15,-3-3-5 16,17-4 0-16,-7-5-1 16,25 5 1-16,-10-5-4 0,20-7 0 15,32 3 3-15,15-12 1 16,3-4 1-16,-1-2 2 15,15-13-1-15,15-3 2 16,-5-7-4-16,-13 1 0 16,-26 15 1-16,54-13 0 15,-35 7-2-15,62-3 1 16,-45 6 0-16,71-9 1 16,-53 9-2-16,70-16 1 15,-60 10 0-15,68-25 3 16,-58 15-3-16,54-21 0 15,-56 15-1-15,48-3 1 16,-55 12-4-16,52 4 0 0,-53 6 3 16,57 3 1-16,-57 6-1 15,39-6-2-15,-53 13-2 16,36-10 1-16,-43 9 1 16,42-5 2-16,-38 2-1 15,17 4-1-15,78 3 1 16,-42 6-1-16,-36 6 0 15,-24 0 2-15,-8 4-1 16,-6-4 2-16,-8 0-4 16,-17-6 0-16,-8-3-1 15,1-6 0-15,0-4 4 16,-4 0 3-16,-7 1-4 16,-14-1-1-16,-10 4 0 0,-11 3 0 15,-8-4 0-15,-9 10 0 16,-8 0 0-16,-7 0 2 15,-4 0 1-15,-2 0 1 16,-5 7-2-16,-3-4-2 16,0-3 1-16,0 0 1 15,-7 6-1-15,0-12 2 16,-7 3-4-16,0-13-2 16,-7-3 2-16,-8-28 0 15,-6-31 1-15,-11-4 2 16,-10-15-1-16,-8-38-1 15,1-9-2-15,-8-7 1 16,-13-12 1-16,-8 16 0 0,4 18-3 16,10 10 2-16,7 10 1 15,8 5 2-15,-1 19-1 16,12 7-1-16,2 3 1 16,8-1-1-16,7-8 0 15,3-4 0-15,4 7 0 16,3 15 0-16,4 15 0 15,0 14 0-15,-1 9 0 16,1 9 2-16,0 6-1 16,3 4-1-16,1 6 1 15,-4-4-1-15,-1 7 0 16,1-3 2-16,-3-3-3 16,-5 3 0-16,-2-6 1 15,-8 2 0-15,-4 1 0 0,12 6 2 16,6 0-1-16,-17 3-1 15,-32 7 1-15,-8-1-1 16,-9 3 0-16,-8 7 2 16,4 0-3-16,-4-3 0 15,-7-1-1-15,-14-2 0 16,7 0 4-16,0-7 1 16,-17-6-4-16,-4 0 1 15,7 0 0-15,-14 0 0 16,-8 3 0-16,5 6 2 15,-4 4-3-15,-11 3 0 16,14 2 1-16,1 1 0 0,-12 0 0 16,12-3 2-16,10-4-1 15,-11 1-1-15,-3-10 1 16,17 6-1-16,1-2 0 16,-8-7 0-16,8-7 0 15,10 4 0-15,0-9 0 16,-7-7 0-16,3 0 0 15,8 0 0-15,0 4 0 16,-8 2 0-16,1 7 0 16,6 6 0-16,-6 6 0 15,-11 10 2-15,10 2-1 16,8 8-1-16,-1-1 1 16,-3 0-1-16,8-6-3 15,16 2 2-15,8-5-4 0,10-3 1 16,4 2-7-16,4-2-1 15,6 6-11-15,8 0-3 16,3 6-10-16,11 3-5 16,3 0-18-16,11-3-5 15,14 3-65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6:41.5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26233 1293 176 0,'10'-50'68'0,"-10"34"-52"0,7-9 6 0,-7 25 1 16,4-16-1-16,-1-12 2 16,1 12 2-16,-1 4 1 15,1-13-14-15,-1-10 8 0,1-2 5 16,-1 5-1-16,-3 4 3 15,-3 3-7-15,-4 0-1 16,-4 9-9-16,-6 4-2 16,-8 12-1-16,-7 9 0 15,-14 13-2-15,-10 9-1 16,-8 20-3-16,-3 14 1 16,-14 36-4-16,-18 15 0 15,-6 31 1-15,2 13 0 16,5 22 0-16,13 3 2 0,25-25-3 15,32-13 0-15,31-12-1 16,29-16-2-16,42-22 5 16,18-18 1-16,14-20 0 15,14-18 1-15,-4-16-4 16,-10-15 0-16,-7-20 5 16,3-21 2-16,-3-13 2 15,-8-9 2-15,-10-10-1 16,-6-16 0-16,-19-8-1 15,-17 8 0-15,-14 4-7 16,-22 6 0-16,-24 13-3 16,-29 2 0-16,-9 23 0 15,-16 18-2-15,-13 32 0 0,-11 25 3 16,11 16-2-16,18 2 1 16,20-18-3-16,26-6 1 15,27-16-44-15,29-22-21 16,17-19-94-1</inkml:trace>
  <inkml:trace contextRef="#ctx0" brushRef="#br0" timeOffset="375.276">27474 1236 232 0,'22'-62'88'0,"-19"52"-69"0,1 10-5 16,-22 22 72 0,-10 22-35-16,-11 16-11 15,-3 9-11-15,-4 9-18 16,-4 35 0-16,-6 3 0 0,-4 0-6 15,0 19-1-15,11 3-2 16,20-44-2-16,5-19 1 16,20 7 1-16,22 12-1 15,13-25-1-15,19-25-2 16,20-26 1-16,26-14-1 0,6-17-2 16,4-12-11-16,10-16-5 15,1-12-29-15,-12-7-13 16,-13 10-78-1</inkml:trace>
  <inkml:trace contextRef="#ctx0" brushRef="#br0" timeOffset="659.852">28194 1001 260 0,'-25'-19'99'0,"18"23"-77"0,4 5 11 0,3 4 0 0,3-1-1 16,1 10 4-16,3 22-12 16,3 12-4-16,1 29-11 15,0 0-4-15,-1 12 1 0,-3 22-3 16,-3 0-2-16,-1-6 0 16,-3 3 1-16,4 0-1 15,3-16 2-15,0-12-7 16,4-28-1-16,3-13-31 15,0-22-12-15,3-22-68 16,1-22-62 0,-4-9 60-16</inkml:trace>
  <inkml:trace contextRef="#ctx0" brushRef="#br0" timeOffset="870.26">28127 876 264 0,'-14'19'101'0,"17"-1"-78"0,8-5 6 0,-4-7 0 16,11 1-9-16,13-7 0 15,26-13-9-15,13 0-4 16,5-2-4-16,2-4-3 0,8 3 3 16,-4 4-2-16,-11 5 2 15,-13 14-57-15,-15 2-23 16,-17 1-50-1</inkml:trace>
  <inkml:trace contextRef="#ctx0" brushRef="#br0" timeOffset="1050.339">28176 1729 256 0,'-31'62'96'0,"31"-62"-75"0,21 0 3 15,-7-9-4-15,21-13-5 16,25-12 1-16,18-13-6 15,3 6-2-15,14-3-4 16,7 0-5-16,-6 0-2 0,-12 10-36 16,-10-1-16-16,-7 16-63 15</inkml:trace>
  <inkml:trace contextRef="#ctx0" brushRef="#br0" timeOffset="1605.002">25231 3422 212 0,'-4'12'79'0,"4"-12"-61"0,7 7-7 16,-7-4-7-16,4 0 9 15,-1 0 6-15,4 3 4 16,0 1 1-16,4-1-13 16,0-3 4-16,10 6 5 0,-4-9-5 15,36 0 2-15,28-9-4 16,11-4 2-16,32-21-2 16,17-16 0-16,21-16-5 0,25-3 0 15,25-9-1 1,20-26 3-16,33-12-3 0,17 0 1 15,8-9-3-15,27-10 2 16,-3 6-6-16,-71 35-1 16,-66 32 0-16,94-29 2 15,65-19-1-15,-61 22-1 16,-25 10-2-16,-31 21-1 16,-36 13-42-16,-27 10-18 15,-19 9-87 1</inkml:trace>
  <inkml:trace contextRef="#ctx0" brushRef="#br0" timeOffset="3407.202">26293 3776 208 0,'-4'-16'79'0,"4"16"-61"0,-7 0 10 15,7 0 0-15,-7 10-16 16,3 2-7-16,-6 14 1 16,-1-5 0-16,-6 14-2 15,2-4-1-15,-9 13 3 0,6-6-1 16,-3 15 2-16,3-9-4 16,4 0-2-16,4-6 0 15,10-4-1-15,0-9 0 16,10-9 0-16,-3-4 0 0,11-12 0 15,-4 0 0-15,7-6 2 16,-3 0-3-16,7-4 0 16,-8 4 1-16,11 3 0 15,-3 0 0-15,10 6 2 16,-6-3-1-16,6 16-1 16,-3-10 3-16,-1 13 2 15,1 0 7-15,-11 9 2 16,-3-6 1-16,-15 9 1 15,1-6-8-15,-22 25-3 16,4-12-1-16,-18 18 2 16,1-5-3-16,-5-1 0 15,8-9-6-15,0-7 0 16,3-6 1-16,4-12 3 0,3-4-2 16,11-15 0-16,0 0 1 15,7-28 0-15,0 6 0 16,14-22 0-16,-3 9-3 15,17-47 2-15,-7 23 3 16,15-35 1-16,-8 15-1 16,7-53 1-16,-7 32-2 15,-10-16 2-15,-4 24-2 16,-17-5-1-16,-15-13 1 16,0 63-1-16,1 6-3 15,-8 32 0-15,4 2 4 16,0 29 1-16,3-13-20 15,4 23-10-15,0-11-37 0,7 17-14 16,0-7-31 0</inkml:trace>
  <inkml:trace contextRef="#ctx0" brushRef="#br0" timeOffset="3752.939">25767 5356 232 0,'14'-12'88'0,"-14"12"-69"0,28-31 17 15,-24 27 3-15,24-24-8 16,-3 6 2-16,42-25-13 16,-14 10-2-16,56-39-10 15,-24 20-3-15,52-48-1 0,-31 20-2 16,56-17-2-16,-42 29 1 16,25-25-1-16,-36 25 0 15,4 9 2-15,-25 10-39 16,-21 34-16-16,-14 0-84 15</inkml:trace>
  <inkml:trace contextRef="#ctx0" brushRef="#br0" timeOffset="4174.66">26144 5400 248 0,'7'0'93'0,"-7"0"-72"0,11 10 7 16,-11-4 0-16,4 3-13 15,-1 1-1-15,4 9-4 16,0-4 1-16,4 23-6 15,-1-10-3-15,4 25-1 0,-3-9-1 16,3 10 2-16,-3-14-3 0,3 4 0 16,-4-9-45-16,5-7-22 15</inkml:trace>
  <inkml:trace contextRef="#ctx0" brushRef="#br0" timeOffset="4385.532">26402 5554 280 0,'0'-9'104'0,"0"9"-81"0,0 0 1 0,0 0-7 0,-4 0-12 15,4 0-1-15,0 9-18 16,0-3-7-16,0-3-100 15,0 7-45-15</inkml:trace>
  <inkml:trace contextRef="#ctx0" brushRef="#br0" timeOffset="5014.067">26666 5266 212 0,'8'-38'79'0,"-8"38"-61"0,-4-22 21 0,4 19 8 16,-4 0-12-16,1 0-2 15,-4 3-15-15,0 0-4 16,-7 12-8-16,3-2-4 0,-6 11 1 16,2-5-2-16,-2 3 2 15,3 0-4-15,3 0 0 16,4-7-1-16,7-2 0 15,0-1 0-15,11-6 0 16,-1 0 2-16,11-9 0 16,-3 0 0-16,7-1 0 15,-4 1 0-15,4 6 0 16,-4 0 0-16,3 10 0 16,-2-1 0-16,2 7 2 15,-6-4 8-15,-4 7 5 0,-3-3-7 16,-4 6-2-16,-4 3-4 15,-6 12 1-15,-1-5 0 16,-3 8 1-16,0-5-5 16,-4 3 1-16,4-7 0 15,-3 0 0-15,3-9 0 16,-4-9 2-16,4-1-3 16,4-21 0-16,-1-1 1 15,4-21 0-15,0 3-3 16,4-16 2-16,-1 6 3 15,8-27 3-15,-4 11-2 16,3-24 0-16,1 15 1 16,-4-12 0-16,0 12-2 0,-11-3 1 15,1 10-4-15,-8 6 0 16,4 15 1-16,-10 20 2 16,3 2-12-16,-4 19-6 15,4 1-20-15,-4 11-10 16,4-2-35-16,0 19-13 15,3-7-11 1</inkml:trace>
  <inkml:trace contextRef="#ctx0" brushRef="#br0" timeOffset="5510.091">26222 6586 220 0,'-4'-10'82'0,"4"10"-64"0,8-9 4 15,-8 9-1-15,7-10 2 16,0 1 6-16,7-13-1 16,0 3 3-16,14-9-17 15,-7 9 1-15,11 0-1 0,-4 1-1 0,0 11 0 16,-3 4-3-16,-7 16-1 16,3-1-5-16,-10 26-1 15,-4-7-1-15,-4 19 1 16,1-12-4-16,-4 12-2 15,0-12 2-15,3-1 2 16,1 1 0-16,3-3 2 16,0-10-4-16,7 0-2 15,-4-6 2-15,12-10 0 16,-5-3 1-16,4-12 0 16,-3 0 0-16,3-4 2 15,-3-2-10-15,0-13-4 16,-4 9-49-16,0-9-23 0,0 3-49 15</inkml:trace>
  <inkml:trace contextRef="#ctx0" brushRef="#br0" timeOffset="5931.335">26769 6432 228 0,'-4'9'85'0,"4"-9"-66"0,-3 10 14 0,3-10 4 15,-4 0-10-15,1 6-3 16,3-3-12-16,0 3-5 16,0-2-4-16,0-4 0 0,0 0 0 15,0 0-1-15,0-4 1 16,0-2-4-16,0 6 0 15,0-3 3-15,0 3 1 0,0 0-4 16,0 3 1-16,0-3-22 16,-4 6-8-16,4-2-97 15</inkml:trace>
  <inkml:trace contextRef="#ctx0" brushRef="#br0" timeOffset="6245.464">26822 6181 280 0,'3'-9'104'0,"-3"9"-81"0,0 25 5 0,0-22-2 15,0 16-15-15,0-7-1 16,0 10 0-16,0-3 4 15,0 3-8-15,0-3-3 0,0 0-2 16,0-7-1-16,7 7 0 16,-3-7 0-16,6-5 0 15,1-1 0-15,7-6 0 16,-4 0-3-16,3-3 2 16,-3 0-15-16,4-4-6 15,-4 4-80 1,-3-9-70-16,-1 2 56 0</inkml:trace>
  <inkml:trace contextRef="#ctx0" brushRef="#br0" timeOffset="6485.576">27012 6115 288 0,'-3'-9'107'0,"3"9"-83"0,0 6 4 16,0-6-2-16,0 13-8 15,0-1 1-15,7 16-8 16,-4-6-4-16,8 10-4 16,-4-1-3-16,7 13 3 0,-3-13-2 15,3 26-1-15,-4-13 1 16,8 9-1-16,-4-12 0 0,4-1 0 16,-4-8-38-16,0-7-14 15,0-6-84 1</inkml:trace>
  <inkml:trace contextRef="#ctx0" brushRef="#br0" timeOffset="9007.346">26726 4896 160 0,'0'-7'63'0,"0"7"-49"0,-3 7 7 0,3-7 0 16,0 0-5-16,0 0 3 15,-4 0 1-15,1 0 0 16,-1 0-11-16,1 0 1 0,-1-7 1 0,1 7-2 16,-4 0 0-16,0 0-1 15,-4 7 0-15,0-4-2 16,-6 6 1-16,3-3-4 15,-7 7 0-15,3-1 1 16,-7 4 0-16,4 0-2 16,-4 9 1-16,4-6-2 15,-3 18-1-15,-1-5 5 16,4 18 1-16,3-9 0 16,4 18-1-16,3-12 1 15,11 32 1-15,0-20-1 0,18 26-1 16,-4-19-3-1,18 3 1-15,-4-10-2 16,7-2-1-16,-6-10 3 0,6-10 2 16,-7-5 0-16,18-17 2 15,-7-2-2-15,21-16 2 16,-11 0 0-16,11-29 1 16,-11 4 0-16,8-28 2 15,-11 9-3-15,3-29 1 16,-10 20-3-16,-4-41 0 15,-7 21-3-15,-17-11 1 16,-4 15-4-16,-25-7 0 16,4 16 1-16,-49-18 2 15,13 21-3-15,-20 4-2 16,13 12-1-16,-13 31 0 16,13 1 3-16,5 21 0 0,6 1-24 15,17 2-8-15,5 4-80 16,17-7-76-1,0 1 59-15</inkml:trace>
  <inkml:trace contextRef="#ctx0" brushRef="#br0" timeOffset="14126.714">29651 3572 232 0,'0'-18'88'0,"0"8"-69"0,-4 1 13 0,1 6 0 0,-1 3-8 15,-3 0-2-15,-3 3-6 16,-1 3 0-16,-3 7-9 16,-4-1-2-16,-6 13-1 0,-4 10-2 15,-4 15 1-15,0 3-2 16,0-12 2-16,1 6-4 15,2-6 0-15,5-4 1 16,6-2 2-16,7-7-1 16,4-3-1-16,11-6-2 15,6 0 1-15,8-7 1 16,10-2 2-16,4-4-3 16,7-6 0-16,3 0 1 0,1 0 0 15,6 0 0-15,4 3 0 16,3 7 0-16,1 2 2 15,-4 13-3-15,-4 10 0 16,-7 9 5-16,-6 6 2 16,-8-6 2-16,-7 6 2 15,-7-3 1-15,-10 0 1 16,-4 3 0-16,-11 6 0 16,-10 4-6-16,-4-16-4 15,4-13-1-15,-18 13 1 16,7-12-1-16,-3-1-1 15,3-6-2-15,1-6 1 16,6-4 1-16,0-15 2 16,4 0-3-16,7-25 0 0,3-22 1 15,8 3 0-15,-1 10 0 16,11-38 0-16,1 12 0 16,20-46 2-16,11-51-3 15,3-12-2-15,-7 21 2 16,-10 20 2-16,-11 15 0 15,-11 19 2-15,-13 31-2 16,-8 19 2-16,-6 16-4 16,-5 18-2-16,1 17 2 15,3 5 2-15,4-2-5 16,4 8 1-16,6-2-17 16,4 3-4-16,7-6-19 15,11 2-5-15,6 1-68 16,11 3-48-16,8 9 65 15</inkml:trace>
  <inkml:trace contextRef="#ctx0" brushRef="#br0" timeOffset="14501.24">30632 3814 268 0,'-7'-44'101'0,"0"31"-78"0,3 4 15 16,4 9 13-1,-7 12-17-15,-4 7-6 16,1 10-6-16,-4 5-12 15,-4 1-6-15,0 12-1 0,-3 6 0 16,-3 13 1-16,-1 0-2 16,0 3-2-16,1-4 1 15,2-8-1-15,5-7 0 16,3-6 0-16,3-3-3 16,0-4 0-16,4-5-25 0,0-7-11 15,0-6-33 1,4-7-12-16</inkml:trace>
  <inkml:trace contextRef="#ctx0" brushRef="#br0" timeOffset="14741.747">30187 3908 288 0,'0'6'110'0,"4"4"-86"0,6 2 7 0,-6-3-2 15,6 1-9-15,5 2-2 16,6 4-6-16,10 3-2 16,1 15-6-16,3 13-1 0,-3 7 1 15,0 12-5-15,0-7 1 0,-4 4 0 16,-3-4 2-16,-4 4-8 16,-4-6-3-16,1-1-31 15,-4-15-11-15,-3-13-86 16</inkml:trace>
  <inkml:trace contextRef="#ctx0" brushRef="#br0" timeOffset="16243.38">8915 6401 228 0,'0'-4'85'0,"0"4"-66"0,7-3 12 16,-4 3 1-16,4 0-8 0,0 0-2 16,8 0-4-16,2 3 1 15,8 4-10-15,7-1-1 0,10-3-1 16,18-3 3-16,10 0 1 16,8-3-1-16,17 0 1 15,22 0-6-15,3 3-1 16,17 6-2-16,18 7-2 15,1 5 3-15,10 1 0 16,-1 16 1-16,-13-4 0 16,0-3-2-16,-4-9-2 15,-18-16 1-15,-20-12-1 16,-19-13 2-16,-13-6 1 16,-11-1-8-16,-17 1-2 15,-15 9-40-15,-11 4-17 0</inkml:trace>
  <inkml:trace contextRef="#ctx0" brushRef="#br0" timeOffset="17038.92">9924 7297 192 0,'0'-47'74'0,"0"28"-58"0,0-18 16 0,-4 18 4 15,4 0-3-15,0 0 1 16,0-3-8-16,-3 10-4 16,-1-4-12-16,1 7 5 0,-5 6 2 15,1 3-5-15,-7 9-2 16,-3 13-5-16,-4 9-2 16,-4 1-3-16,-3 2-1 15,-1 4 3-15,5-4 1 0,3-2-4 16,3-4-1-16,7-6 1 15,8 6 0-15,6-3-2 16,11-3 2-16,15 0 1 16,9-3 0-16,8 0-3 15,4 0 2-15,3-1 1 16,7-2 2-16,7 0-3 16,-4 6 0-16,-10 3 1 15,-7 3 2-15,-11 3 14 16,-7 4 9-16,-14 2-8 15,-6 1-2-15,-16 6-9 16,-9 9-4-16,-15 10-1 16,-3-7 1-16,0 1-1 0,-1-10-1 15,1-9 1-15,0-7 1 16,-8-9-3-16,5-10 0 16,-1-9-1-16,7-9 0 15,7-13 0-15,11-15 0 16,7-13 2-16,11-10 0 15,6-8 0-15,8-33 2 16,3-5-3-16,4-4-2 16,-1-15 4-16,5-16 3 15,-1 10-1-15,0 8-2 16,-10 17 0-16,-8 18-1 16,-10 29 0-16,-7 24 2 15,-3 23-1-15,-4 18 2 0,-8 23-2 16,5 24-1-16,3 10-21 15,3-6-9-15,11-7-29 16,7-3-13-16,14-9-67 16</inkml:trace>
  <inkml:trace contextRef="#ctx0" brushRef="#br0" timeOffset="17819.977">14482 6460 240 0,'-11'-3'90'0,"7"6"-70"0,4-3 6 0,0 0-3 16,4 0-4-16,7 0 3 16,10-3 1-16,10-3 1 15,12 3-13-15,13-7 2 0,22-5 3 16,28 2 1-16,10 0-1 15,32 4-4-15,18 0 0 16,21-1-3-16,7-2 0 16,7-1 1-16,4-9 1 15,-15-3-3-15,11-6 0 16,-17-4-5-16,-15-5 0 16,-45 14 1-16,41-2 0 15,-45 9-2-15,4 10-2 16,-15 9 1-16,-14 13 1 0,-10 8-3 15,-11 8 0-15,-14-1-12 16,-14 0-5-16,-11-6-17 16,-14-3-7-16,-13-3-29 15,-12-4-10-15,-10-2-50 16</inkml:trace>
  <inkml:trace contextRef="#ctx0" brushRef="#br0" timeOffset="18540.606">16175 6702 284 0,'-11'-47'107'0,"4"21"-83"0,4-8-3 0,-1 25-7 16,1-1 1-16,-1 7 2 15,-3 12-4-15,-4 13 0 16,-3 22-8-16,-3 6 4 0,-8 4 1 16,0 8-3-16,-3 17-2 15,0-1-2-15,3-6 0 16,8-9-2-16,2-10 2 15,8-9-4-15,11-6 0 0,7-13-1 16,10-6 0-16,10-7 0 16,8-2 0-16,7-4 2 15,11 0 0-15,13 1 0 16,4 2 2-16,0 0-3 16,-3 4 0-16,-15 3 1 15,-6 2 2-15,-12 7 8 16,-6 7 5-16,-7 2 2 15,-7 10 1-15,-8 0-7 16,-6 0-2-16,-8-3-3 16,-6 0-1-16,-8-4-3 15,-7-2-2-15,-7-7 1 16,-10-3-1-16,-4-6 0 0,0-10 0 16,1-3 0-16,2-12 0 15,8-6-3-15,10-10 2 16,8-16-1-16,10-18 0 15,7-10 0-15,7-6 0 16,7-10 2-16,7-24 2 16,7-4 1-16,4 3 1 15,-7 1-2-15,-4-4-2 16,-7 10 1-16,-11 18-1 16,-10 13 0-16,-10 25 0 15,-8 13 0-15,-7 15 0 16,4 16-9-16,0 16-4 15,0 12-24-15,6 0-11 0,5 10-33 16,6-10-13-16,4 0-30 16</inkml:trace>
  <inkml:trace contextRef="#ctx0" brushRef="#br0" timeOffset="18829.161">16986 6968 300 0,'14'-16'112'0,"-10"23"-87"0,3 2 2 0,-7 1-4 16,3 11-6-16,1 17-1 15,-4 12 0-15,-4 7 3 16,-3 2-11-16,-7 10 0 15,-3 7 2-15,-4 14-4 0,-4-8-1 16,4-10-5-16,-1-6-2 16,5-13-2-16,3-6 3 15,3-12-62-15,8-20-126 32</inkml:trace>
  <inkml:trace contextRef="#ctx0" brushRef="#br0" timeOffset="19036.108">16732 7257 332 0,'0'31'126'0,"4"-9"-98"0,3 16-1 0,-4-20-8 0,4 14-10 16,8 18 0-16,6 13-1 15,7 2 0-15,7-5-4 16,0 6-7-16,1-7-3 0,-1 7-6 15,-3-6 0-15,0 3-51 16,-8-20-21-16,-3 1-45 16</inkml:trace>
  <inkml:trace contextRef="#ctx0" brushRef="#br0" timeOffset="19875.897">7793 11499 224 0,'-14'-6'85'0,"0"2"-66"0,3-2 10 0,8 6-1 16,3 0-8-16,0 0 1 16,3 0-1-16,8 6 0 0,6 4-11 15,8 2 3-15,7 4 4 0,3 0-2 16,0-1 2-16,4 1-7 16,3 0-3-16,4-7-1 15,7 1-1-15,4-1 2 16,3-9 1-16,0 0-3 15,-4 0-1-15,-3-3-1 16,-7-3 1-16,-4 6-2 16,-3-3-1-16,-4 3 1 15,-7 0 1-15,-6 0-1 0,-5 3 2 16,-3-3-4-16,-3 6-2 16,-8-3-31-16,-3-3-13 15,0 0-66 1,0 0-67-16,-7 0 57 15</inkml:trace>
  <inkml:trace contextRef="#ctx0" brushRef="#br0" timeOffset="20237.177">7892 12242 228 0,'-14'3'88'16,"10"-3"-69"-16,4 0 2 0,0 0-5 0,7 0 6 16,7 6 6-16,7-2-3 15,4 5-3-15,3 0-12 16,4 1 0-16,7-4 1 0,10-3-2 15,8-3 2-15,3-3-4 16,0-3-2-16,0 3-2 16,-4-7 0-16,-3 1 0 15,0-1 1-15,0 4-5 16,0 3 1-16,-4 3-7 16,-3 3 0-16,-7-3-39 15,-8 10-17-15,-2-1-69 16</inkml:trace>
  <inkml:trace contextRef="#ctx0" brushRef="#br0" timeOffset="21272.084">10361 11135 220 0,'-10'-37'82'0,"2"2"-64"0,1-25 15 16,0 29 2-16,0 0-1 0,0-7 2 15,0 7-2-15,-3 6-1 16,-1 3-18-16,-3 6 11 0,-4 7 4 16,-3 6-13-16,-7 12-5 15,-4 13-5-15,0 16-2 16,-3 15-1-16,0 6 0 16,0-2-2-16,3 2-2 15,4 7 1-15,-1 13-1 16,8 2 0-16,0-2 0 15,3-7 0-15,4-6 0 16,7-7 0-16,7-6 0 16,4 1-3-16,6-14 0 15,4-5-1-15,8-10 3 0,2-9 0 16,8-7 1-16,17-6-3 16,22-3 2-16,0 0 1 15,3 3 2-15,0 1-1 16,0 5-1-16,0 13 1 15,-4 6 1-15,-10 16-1 16,-7-3-1-16,-10 0 1 16,-8 9 1-16,-7 3-1 15,-10 13-1-15,-8 12 1 16,-13-3 1-16,-11-2-1 16,-11-1 2-16,-7-6-2 15,-7-1-1-15,1-2 1 16,2-6-1-16,-2-14-3 0,-1-8 2 15,-4-16 3-15,1-13 1 16,0-12-4-16,7-10 1 16,6-6-2-16,8-12-2 15,7-4 3-15,10-25 0 16,12-24 1-16,6-8 0 16,7-17 0-16,4-23 0 15,3-3-3-15,3-16 2 16,1-9 1-16,0 6 0 15,3-3 2-15,-3 4 1 16,-4 21-1-16,-3 19-2 16,-7 28 3-16,-11-6 0 15,-11 25-1-15,-10 22 1 16,-7 19-2-16,-4 18-1 0,-7 20-2 16,-6 9 1-16,-15 15-1 15,0 10 0-15,3 6-22 16,15-9-10-16,10-16-119 15,11-16-71 1,7-18 95-16</inkml:trace>
  <inkml:trace contextRef="#ctx0" brushRef="#br0" timeOffset="22277.842">10806 7420 192 0,'10'-16'74'0,"-10"13"-58"0,4-3 20 15,-4 6 5-15,0 0-8 16,0 0-2-16,0 0-2 15,0 3 1-15,0 3-16 16,0 6-4-16,0 4 1 0,-4 9-5 0,-3 10 2 16,0 9-5-16,-4 3 0 15,1-3-1-15,-4-1-2 16,0-2 1-16,0-3 1 16,-4-4-1-16,4-2-1 15,0-7 1-15,0-6 1 16,3-1-14-16,0-2-5 15,4-7-37-15,0-2-16 16,4-4-56 0</inkml:trace>
  <inkml:trace contextRef="#ctx0" brushRef="#br0" timeOffset="22504.561">10439 7573 232 0,'0'16'88'0,"0"-7"-69"0,3 7 13 0,-3-7 2 0,4 1-9 15,3 6 0-15,3 2-5 16,5 4-3-16,9 3-9 16,8 4-3-16,7 2 1 0,7 7-3 15,3 9 0-15,0 22-14 16,1 6-6-16,-1-3-121 15</inkml:trace>
  <inkml:trace contextRef="#ctx0" brushRef="#br0" timeOffset="23478.99">11599 11803 184 0,'-7'-25'71'0,"4"9"-55"0,-4 4 15 16,3 5 5-16,1-2-7 15,-1 0 0-15,4 6 1 0,0-1 1 16,0 11 1-16,0 11 0 16,0 8-4-16,0 14 0 15,-3 20-12-15,-1 3-4 16,1 6-7-16,-5 6-4 15,1 16 0-15,-3-3-1 16,3-1 0-16,-4-8 0 16,1-7 0-16,-1-13 0 15,0-8-3-15,1-14 2 16,3 1-12-16,0-13-7 16,0-6-22-16,0-10-11 15,0-3-93 1</inkml:trace>
  <inkml:trace contextRef="#ctx0" brushRef="#br0" timeOffset="23764.674">11151 11954 308 0,'-14'-22'115'0,"14"9"-89"0,7-9 10 15,0 22 0-15,7-3-16 16,11 6-1-16,7 19-5 16,3 6-1-16,7 7-7 15,8 6-2-15,3 6 0 0,10 3-2 0,8 19 1 16,-4 3-2-16,0-3-1 16,-7-10 1-16,-7-2 1 15,-4-13-6-15,-3-10 1 16,-4-2-52-16,-6-10-21 15,-8-10-73 1</inkml:trace>
  <inkml:trace contextRef="#ctx0" brushRef="#br0" timeOffset="25040.668">10813 7573 168 0,'-4'0'63'0,"4"0"-49"0,-3-3 5 0,3 3 0 16,0-3-7-16,0-3 1 16,0-1-6-16,0 1 1 15,0 0-5 1,0 0 0-16,0-1 1 0,0 4 0 0,0 0 0 15,0 0 4-15,0 0 5 16,0 3 4-16,0 0 2 16,-4 6-4-16,1 0-1 15,-1 7-4-15,0-1 1 16,-3 7-2-16,0 3 2 16,0 0-4-16,-3 10-2 15,-4-1 0-15,-4 3-1 16,-3 1-2-16,-4 2 1 15,-3 7 0-15,3 3 3 16,1 13-3-16,2-7 0 0,5 1-1 16,3-11 1-16,3-5-4 15,4-7 0-15,0-5 1 16,3-8 2-16,1-5 1 16,-1-4 1-16,4-9 4 15,0 0 3-15,0-9-4 16,4-7 1-16,-1-9-5 15,4-9-2-15,8-1 0 16,2-6-1-16,8-3-3 16,3 1 2-16,0-4 3 15,4-4 1-15,-4 1-4 16,1-9 1-16,-5-1 0 16,-3 7 0-16,-3 6 0 0,-4 9 2 15,-3 10-1-15,-4 6 2 16,-4 3-2-16,1 10 2 15,-1-1-4-15,1 7-2 16,-1 6 2-16,-3 7 0 16,0 5 1-16,-3 10 2 15,-4 7-3-15,-4 2 0 16,-3 10 3-16,-4-3 3 16,-3 0-4-16,-3 3-1 15,-1-4 0-15,4 1 2 16,3-6-6-16,4-7 1 15,7-3-26-15,3-12-10 16,4-7-33-16,4-6-12 0,3 3-33 16</inkml:trace>
  <inkml:trace contextRef="#ctx0" brushRef="#br0" timeOffset="26302.602">12485 10502 168 0,'-14'-41'63'0,"7"22"-49"0,-4 0 14 0,4 10 4 16,0-4-5-16,0 1-1 15,0-1-1-15,0 1-1 16,0 2-13-16,-4 1 2 0,4 9 3 15,0 6-4-15,0 13-2 16,3 25-3-16,4 19 0 16,0 15 5-16,0 38 2 0,4 19-5 15,3 41-3-15,4 12 1 16,10 41 0-16,11-10-3 16,13 38-3-16,8-28 0 15,7 3 1-15,-3-34-1 16,-4-35 2-16,-7-38-2 15,-4-31-1-15,-3-25-2 16,-4-19-1-16,-3-18-20 16,-8-10-8-16,-2-13-112 15</inkml:trace>
  <inkml:trace contextRef="#ctx0" brushRef="#br0" timeOffset="26857.32">12933 10894 244 0,'-4'-13'93'0,"1"10"-72"0,-1 0 7 15,4 3-2-15,-3 0-5 16,3 0 2-16,0 9-9 16,3 16-3-16,8 26-6 15,10 5 9-15,7 7 6 0,4 40-8 16,3 10-2-16,1 13-6 0,2 30-1 15,-2 1-1-15,-1 6-2 16,-7 3 3-16,-3-21 0 16,-4-20-4-16,-3-18-1 15,-4-26 1-15,-4-18 2 16,1-26-22-16,-1-12-11 16,-2-15-41-16,-1-16-18 15,3-7-25 1</inkml:trace>
  <inkml:trace contextRef="#ctx0" brushRef="#br0" timeOffset="27276.863">13801 11518 160 0,'3'-25'63'0,"-3"15"-49"0,0-9 7 16,0 13 2-16,0-3 8 15,0 2 5-15,0 4-1 16,0 3-1-16,0 10-19 15,4 12 4-15,-4 6 4 0,3 6-1 0,-3 7-1 16,4 9-5 0,-1 16-2-16,-3 13-8 0,4 2-2 15,-1 10 0-15,-3 6 0 16,0 10-2-16,0-7-2 16,0-3-2-16,0-9-1 15,0-22 4-15,0-10 1 16,-3-18-3-16,3-16-1 15,-4-16-24-15,4-12-7 16,-3-13-114 0</inkml:trace>
  <inkml:trace contextRef="#ctx0" brushRef="#br0" timeOffset="27562.749">13543 11715 260 0,'-32'-12'96'0,"22"5"-75"0,-1-2 19 16,8 9 2-16,3-3-16 15,7 6-4-15,7 6-7 16,11 10-2-16,10 9-7 16,4 29-2-16,3 12 2 0,4 6-3 15,-4 4 0-15,8 18-1 16,6 6-2-16,-7-12 1 15,1-9 1-15,-4-13-1 0,-8-19 2 16,-6-9-22-16,-4-16-7 16,-6-16-88-1,-12-15-75-15,-10-16 62 16</inkml:trace>
  <inkml:trace contextRef="#ctx0" brushRef="#br0" timeOffset="28028.101">13755 10721 236 0,'0'-9'90'0,"0"9"-70"0,3 0 8 15,-3 0 0-15,0 0 0 16,0 6 3-16,4-3-1 15,-1 7 1-15,4-4-17 16,1 3 3-16,-1 4 3 0,0 3 0 16,0 6 0-16,0 9-6 15,0 16-1-15,-4 9-8 16,1 1-3-16,-1-1 1 16,4 4 0-16,-7-4 1 15,0-2 0-15,0 2 0 16,4-12 0-16,-1-3-5 15,5-7 1-15,6-2-2 16,7-7 0-16,4-7 8 0,6-2 6 16,1-7-6-16,3-5-1 15,1-4-1-15,-1-4 0 16,-3-2-2-16,-4-3-2 16,0-1 3-16,-3 4 0 15,-1-6-4-15,-2 2 1 16,-1 1-24-16,-4-1-12 15,-2 4-21-15,-5 3-9 16,1 3-95 0</inkml:trace>
  <inkml:trace contextRef="#ctx0" brushRef="#br0" timeOffset="28973.816">13769 10671 188 0,'0'0'71'0,"-4"3"-55"0,1-3 9 0,3 0-1 15,0 0-6-15,-4 0 0 16,1-3-4-16,-4-3-1 15,3 0-7-15,-3-4 7 0,4 1 4 16,-1 2-5-16,1 4-2 16,3 3 1-16,0 0 0 15,0 7-1-15,0 2 1 16,0 0 3-16,-4 1 3 16,1-1-3-16,-5 1 0 15,1-1-2-15,-3 7 0 0,-1-4-4 16,1-2 0-16,3 12-7 15,0 0-1-15,0 9 0 16,-1 10 2-16,-2 6-1 16,-1 3-1-16,4-12 1 15,0-1-1-15,0-12-3 16,0-15 0-16,0-23-71 16,3-18-30-16,-3-10-36 15</inkml:trace>
  <inkml:trace contextRef="#ctx0" brushRef="#br0" timeOffset="32141.08">14834 11800 208 0,'-3'3'79'0,"3"-3"-61"0,0 0 1 16,0 0-3-16,0 0-3 15,3 3 3-15,4 0-1 16,0-3 1-16,8-3-8 15,9 0 8-15,12-3 4 0,9-4-2 16,5-2 0-16,3-1-8 16,7-6-2-16,3 7 0 15,4-4 0-15,7 1-2 16,-3-1 1-16,-4-6-6 16,-7 3-1-16,-11 0 2 15,-6 4 1-15,-8 5-1 0,-7 1-2 16,-3 3-61-16,-4-1-26 15,-3 1-43 1</inkml:trace>
  <inkml:trace contextRef="#ctx0" brushRef="#br0" timeOffset="34092.759">18210 9749 244 0,'-14'-31'90'0,"14"25"-70"0,7-1 2 15,0 11-4-15,11 5 10 16,-4 0 7-16,36 35-3 16,6 28 1-16,4 16-19 15,0 12 3-15,10 35 1 0,12 13-4 16,2 18 0-16,-3 16-8 15,-10 18-2-15,-8 14-2 16,-13 2-2-16,-11-6 1 0,-11-22-1 16,-7-12 0-16,-3-19 0 15,-8-20-3-15,-3-33 2 16,-3-16-39-16,-4-22-15 16,-4-19-101-1</inkml:trace>
  <inkml:trace contextRef="#ctx0" brushRef="#br0" timeOffset="48985.431">16168 11047 208 0,'-11'-31'79'0,"4"15"-61"0,0-6 12 0,0 13 2 16,0-7-11-16,0-2 1 15,0-4-4-15,3 3-2 16,4 0-8-16,7 0-3 0,4 0-1 16,7 0 4-16,3 1 3 15,4 2-2-15,6 3 2 16,8 7 5-16,7 9 2 16,7 10 4-16,-4 15 1 15,-3 25-8-15,-4 16-2 16,-6 3-5-16,-8 10 0 15,-7 15-5-15,-7 7-2 16,-7-4 0-16,-3-3 1 0,-8 4-1 16,-6 2 2-16,-4-12-4 15,-1-19 0-15,5-6 1 16,-1-16 2-16,8-12-3 16,3-7-2-16,7-6-1 15,3-6 0-15,8-3 3 16,7-4 0-16,3-9 3 15,7-3 3-15,11 0 2 16,11-12 3-16,6-7-5 16,-3-6-1-16,-4 0-4 15,-3 0-1-15,-10 12 3 16,-4-3 3-16,-8 4-18 0,-6 3-5 16,-4-1-41-16,-7 4-16 15,0 0-80 1</inkml:trace>
  <inkml:trace contextRef="#ctx0" brushRef="#br0" timeOffset="49540.67">17145 10800 248 0,'11'-44'93'0,"-8"41"-72"0,1 0-6 0,-4 18 18 15,0 10-8-15,0 13-3 16,-4 6-1-16,1 6-12 16,-4 0 3-16,-1 0 2 0,1-3-5 15,0-3-1-15,4 0-4 16,3 0-1-16,0 3-1 15,0 0-2-15,3-3-2 16,1-10 1-16,3-5-1 16,4-14 0-16,3-8 2 15,0-10 0-15,7-10 0 16,11-3 0-16,6 1 0 16,15 2 0-16,4 7 0 0,3 6 0 15,-4 9 0-15,4 10 0 16,0 9 0-16,0 4 0 15,-10 2 8-15,-8 1 7 16,-7-4 6-16,-7 0 4 16,-10 1-7-16,-7-4 0 15,-11 9-7-15,-7 4-1 16,-8 3-6-16,-6 6-3 16,-7 0 0-16,0-2-1 15,-7-8 2-15,-4-8 1 16,-7-10-4-16,-7-10-1 15,4-12-24-15,3-9-10 16,3-16-23-16,8-10-11 0,7-2-79 31</inkml:trace>
  <inkml:trace contextRef="#ctx0" brushRef="#br0" timeOffset="49826.483">17117 10837 252 0,'-18'7'93'0,"11"-7"-72"0,4-7 9 16,3 7 2-16,3 0-7 16,1-9 0-16,6-1-2 0,8-5-3 15,3-4-10-15,11-3 0 0,10-9 1 16,7-1-6-16,8-8-3 15,-4-4 1-15,0 3 0 16,-7 6-1-16,-4 1-2 16,-7-1-19-16,-3 7-8 15,-7 9-72-15,3 1-30 16,-14 8 13 0</inkml:trace>
  <inkml:trace contextRef="#ctx0" brushRef="#br0" timeOffset="50320.981">16245 12737 212 0,'-17'19'82'0,"13"-3"-64"0,1-7 2 0,3-9-4 16,0 0 0-16,3-6 2 16,4-3 6-16,4-10 2 15,7-9-13-15,10-16 1 0,11-25 2 16,10-16 3-16,7-6 3 16,4-25-12-16,11-16-3 15,17-2-3-15,14-36 2 16,4 1-3-16,0-16 0 15,14 0-1-15,0 19-2 16,-11 6-2-16,-13 3 1 16,-12 32 3-16,-6 21 1 0,-11 23-37 15,-18 15-14-15,-13 16-95 16</inkml:trace>
  <inkml:trace contextRef="#ctx0" brushRef="#br0" timeOffset="50983.265">16365 9583 216 0,'-14'-9'82'0,"14"9"-64"0,0-3 13 0,0 3 3 16,0 0-7-16,0 0 1 15,0 0-13-15,-3 3-6 16,-1 16-6-16,-3 2-3 0,0 5 1 16,0 2-1-16,0 3 2 15,-4 0-1-15,4 4-1 0,0-4 1 16,4 4-1-16,3-7-3 16,3-3 2-16,4-6 1 15,4-10 0-15,7 1 0 16,3-13 0-16,7-4 0 15,4-2 0-15,3 0-3 16,4 2 2-16,0 4 1 16,-1 0 2-16,-2 3-1 15,-1 3-1-15,-3 3 1 16,-4 1 1-16,-3 2 8 16,-4-3 3-16,-7 4 0 15,-4-1 2-15,-2 1-2 16,-5 5 0-16,-3 1-5 0,-7 3-3 15,-4 6 0-15,-3 3-1 16,-7 3-2-16,-4 7 1 16,-3-4-4-16,-7 1-2 15,0-7-1-15,-1-6 3 16,8-6-31-16,3-7-13 16,8-12-59-1,3-9-67-15,7-14 50 16</inkml:trace>
  <inkml:trace contextRef="#ctx0" brushRef="#br0" timeOffset="51268.708">16263 9439 228 0,'-3'12'85'0,"3"-8"-66"0,3-1 5 16,1-3-1-16,-1-3-7 15,4-4 3-15,7-5-4 16,4-7-1-16,7 0-8 16,6-3-2-16,5 0 2 0,2-3-5 15,1-3-1-15,-3-3 0 16,-1-7 2-16,-3 0-19 15,-4-6-8-15,0 10-97 16</inkml:trace>
  <inkml:trace contextRef="#ctx0" brushRef="#br0" timeOffset="51627.359">16651 8853 204 0,'0'3'77'0,"4"-6"-60"0,6-7 15 0,-6 7 4 16,3-3-3-16,3-1 3 15,1 4-9-15,0 3-2 16,-1 7-14-16,-3 5-2 0,0 10 1 0,-3 13-4 16,-4 15-1-16,0 3-2 15,-4-3-3-15,1-6 3 16,-1-6 0-16,4-4-1 15,0-6-2-15,4-2 1 16,-1-5-1-16,8-5 2 16,3-3 1-16,4-4 3 15,6-6 1-15,5-3-1 16,2 0 1-16,5 0-4 16,-1 0 0-16,0 0-6 15,-3 0 0-15,-4 0-59 16,0 0-25-16,-3 0-53 15</inkml:trace>
  <inkml:trace contextRef="#ctx0" brushRef="#br0" timeOffset="52139.643">19378 11232 228 0,'-7'-12'85'0,"7"12"-66"0,-3-25 23 16,-1 22 8-16,4-10-17 0,0 4-4 16,11-10-15-16,-1 3-4 15,15-12-6 1,-8 0-5-16,15-7 0 0,-4 7 1 0,22-10 2 16,-11 10-1-16,21-6 2 15,-11 9-4-15,4 6 0 16,-11 3-23-16,-3 13-10 15,-7-3-101 1</inkml:trace>
  <inkml:trace contextRef="#ctx0" brushRef="#br0" timeOffset="52364.504">19791 11533 260 0,'-4'54'99'0,"4"-54"-77"0,21-7 13 15,-21 7 3-15,18-15-16 16,-4 2-2-16,18-18-12 16,-7 3-5-16,17-4-2 15,-7 4 1-15,29-3 1 0,-15 6-1 16,25-4-2-16,-17 14-15 16,10-4-5-16,-11 3-54 15,15-3-22-15,-11 7-14 16</inkml:trace>
  <inkml:trace contextRef="#ctx0" brushRef="#br0" timeOffset="53233.945">21191 10122 228 0,'-24'-28'88'0,"24"28"-69"0,-32-47 15 16,25 44 1-16,-7-10-16 16,3 4-3-16,-10 9-10 15,3 0-2-15,-6 25-2 16,3-6-2-16,-8 22 3 0,5-10 2 16,-5 29 4-16,5-13-4 15,-1 22-1-15,7-13-4 16,1 4-1-16,3-10 1 15,10 0 0-15,1-12 0 16,10-1 0-16,0-2-3 16,14-1 2-16,-4-6 1 0,22 1 0 15,-7-1 2-15,42 19 3 16,-14-9-2-16,25 21 0 16,-18-9 3-16,24 13 3 15,-20-13 0-15,10 29 2 16,-21-20 0-16,-3 29 1 15,-15-22 0-15,-10 9 2 16,-8-15-3-16,-20 21-1 16,-1-18-6-16,-24 22-3 15,4-23 0-15,-15-2 1 16,7-10-1-16,-10-9-1 16,3-7 1-16,-10-18 1 15,10 3-3-15,-3-32 0 0,3 4-1 16,11-32 0-16,3 10 2 15,15-35 2-15,-1 12-3 16,15-65-2-16,-4 28 2 16,14-75 0-16,-3 38 3 15,10-79 3-15,-7 47-2 16,4-60 0-16,-4 57-1 16,-7-9-2-16,-3 40 1 15,-15-15 1-15,1 37-1 16,-12 7 2-16,1 18-2 15,-10 22-1-15,6 10 1 16,-14 28-1-16,4 6-3 16,-4 32 2-16,4-4 1 0,3 19 2 15,4-6-8-15,7 22-1 16,3-9-25-16,15 12-11 16,0-4-18-16,17 1-7 15,-4-6-58 1</inkml:trace>
  <inkml:trace contextRef="#ctx0" brushRef="#br0" timeOffset="53669.145">22408 10731 212 0,'15'-60'82'0,"-15"60"-64"0,7-78 2 15,-7 68-4-15,0-15 4 16,0 3 7-16,0 3 6 15,0 4 2-15,0 2-19 16,0 4-3-16,0 15-1 0,0 0-1 16,0 23 3-16,0-7-3 0,-4 21 1 15,4-2-7-15,-7 44-3 16,4-16-4-16,-5 25 1 16,1-16 3-16,-3 38 1 15,3-25-1-15,-7 10-2 16,3-23-2-16,0-3 1 15,1-15-21-15,-1-13-10 16,4-10-39-16,-3-18-17 16,-1-6-31-1</inkml:trace>
  <inkml:trace contextRef="#ctx0" brushRef="#br0" timeOffset="53893.676">22084 10743 292 0,'7'-31'110'0,"-7"31"-86"0,18-10 0 16,-18 10-4-16,14 10-3 16,-4-4 4-16,15 19-9 15,-4-3-4-15,14 41-5 16,-6-13 0-16,9 25 0 0,-6-12-4 16,14 34 1-16,-11-18 2 15,18 8 1-15,-10-18-4 16,13-3 1-16,-10-16-40 15,3-3-18-15,-6-12-78 16</inkml:trace>
  <inkml:trace contextRef="#ctx0" brushRef="#br0" timeOffset="54284.179">22987 8815 244 0,'-4'3'90'0,"4"-3"-70"0,-14 63 13 0,11-54 1 15,-4 60-9-15,0-16-2 0,-4 73-5 16,4-26-1-16,4 88-9 16,-1-43 1-16,11 96 2 0,-3-65-6 15,17 90-1-15,-4-78-2 16,29 72-2-16,-14-71 1 16,24 8-1-16,-13-53 0 15,10 23 0-15,-11-42-7 16,11-3 0-16,-11-25-17 15,11-6-7-15,-14-22-56 16,0-12-24-16,-7-13 5 16</inkml:trace>
  <inkml:trace contextRef="#ctx0" brushRef="#br0" timeOffset="54764.747">23548 9778 192 0,'-4'-29'71'0,"4"29"-55"0,-7-15 13 15,4 15 2-15,-1-4-5 16,1 1 2-16,3 3-7 15,0 0-3-15,3 16-10 16,1-3-1-16,10 46 3 0,-3-6 5 16,10 38 3-16,-4-12-3 15,12 56-1-15,-8-23-8 16,7 45-2-16,-7-34-2 0,7 11-2 16,-7-27 1-16,4 3-1 15,-4-19-16-15,4-19-6 16,-7-6-40-16,6-29-17 15,-2-5-39 1</inkml:trace>
  <inkml:trace contextRef="#ctx0" brushRef="#br0" timeOffset="55065.415">24239 9941 252 0,'4'18'93'0,"-4"-18"-72"0,0 51 9 16,0-42-1-16,0 16-6 15,0-6 0-15,0 15-3 16,0-5-3-16,3 27-9 16,-3-6-1-16,0 35 3 0,0-19-4 15,0 21-1-15,0-11-5 16,0 27 0-16,0-21 0 15,0 5 2-15,0-14 1 16,4-4 1-16,-4-16-11 16,0-12-3-16,0-7-33 15,0-15-14-15,0-3-78 16</inkml:trace>
  <inkml:trace contextRef="#ctx0" brushRef="#br0" timeOffset="55305.649">23925 10323 200 0,'-17'-22'74'0,"17"22"-58"0,-4-6 18 0,4 6 4 15,4 3 2-15,-1 0 3 16,8 3-15-16,-1 1-6 16,19 24-13-16,-8-6-2 0,18 35 3 15,-8-13-6-15,12 25-2 16,-12-16 1-16,12 29 2 15,-11-16-2-15,6 0-2 16,-6-6-5-16,14-10 0 16,-11-6-36-16,11-9-13 0,-11-7-81 15</inkml:trace>
  <inkml:trace contextRef="#ctx0" brushRef="#br0" timeOffset="55680.934">24818 9994 228 0,'-4'-19'88'0,"4"19"-69"0,-7-16 17 0,4 16 5 16,-1 0-11-16,1-3 0 16,3 3-11-16,0 0-1 15,3 25-11-15,1-6 0 0,10 28 3 16,-3 0-6-16,13 50 0 16,-3-21-4-16,15 27-3 15,-8-21 4-15,11 40 3 16,-11-28-1-16,7 9-2 15,-7-21-3-15,1 9 1 16,-8-22-21-16,-7-3-8 0,0-7-27 16,-14-15-11-16,0-6-50 15</inkml:trace>
  <inkml:trace contextRef="#ctx0" brushRef="#br0" timeOffset="55892.567">24730 10828 240 0,'14'-22'90'0,"-14"22"-70"0,25-9 2 16,-22 9-6-16,8 0-5 15,-1 0 3-15,15-4-7 16,-4 1-2-16,21-6-3 16,-10-1-2-16,21-5 3 0,-11 2-2 0,11-9 2 15,-10 3-9-15,10-2-3 16,-8 2-48-16,5-13-22 15,-8 7-20 1</inkml:trace>
  <inkml:trace contextRef="#ctx0" brushRef="#br0" timeOffset="56385.922">25495 9806 248 0,'-17'-32'93'0,"17"32"-72"0,-4-22 7 0,4 19 0 16,0 3-2-16,0 0 4 16,-3 13-7-16,3-1-2 0,-7 29-12 15,3-6 3-15,-7 24 4 0,4-9-10 16,-3 7-6-16,-1-16 2 16,4 6 2-16,0-10-3 15,7-5-3-15,0-4-2 16,18-9 3-16,-4-1 0 15,18-8 1-15,-8-1 0 16,15-6 2-16,-7 1-3 16,10-4 0-16,-7 0-1 15,18 9 0-15,-10-3 2 16,13 7 2-16,-10-4-1 16,7 13-1-16,-11-9 3 15,4 18 0-15,-11-9 3 0,1 16 3 16,-8-7 7-16,-3 10 2 15,-4-7-5-15,-11 10-3 16,1-3-3-16,-15 6 0 16,1-10-6-16,-22 11-1 15,4-11 0-15,-21-6 2 16,10-2-6-16,-10-14-1 16,6-2-20-16,-3-16-9 15,8-3-4-15,3-4-2 16,3-2-9-16,4-14-4 15,3 11-73 1</inkml:trace>
  <inkml:trace contextRef="#ctx0" brushRef="#br0" timeOffset="56642.069">25421 9768 264 0,'0'28'99'0,"0"-28"-77"0,25 16 11 16,-22-13 2-16,19-3-4 16,-5 0 2-16,18-9-14 15,-6-1-6-15,13-12-8 16,-7 7-6-16,18-14 0 0,-10 8 1 16,24-17 0-16,-14 13 0 15,14-10 0-15,-15 7-25 16,8-3-8-16,-10 6-58 0,3-4-26 15,-7 8 8 1</inkml:trace>
  <inkml:trace contextRef="#ctx0" brushRef="#br0" timeOffset="56941.426">26169 8881 220 0,'11'-3'85'0,"-1"12"-66"0,8 13 21 0,-18-22 4 16,14 38-2-16,-3-10 1 0,20 31-8 15,-6-5-4-15,28 55-17 16,-11-24-2-16,22 50-1 0,-11-28-4 16,3 49-2-16,-14-40-2 15,11 66 0-15,-14-47-2 16,-4 47-1-16,-6-47 1 15,-12 28-1-15,-3-38 0 16,-10 19 0-16,-1-28-14 16,-6 0-3-16,-1-25-31 15,-3-15-14-15,0-14-84 16</inkml:trace>
  <inkml:trace contextRef="#ctx0" brushRef="#br0" timeOffset="57365.254">27273 8426 4 0,'0'-9'0'0,"-3"-1"192"31,-11 54-97-31,3-9-13 0,-3 21-36 16,3-6-19-16,-3 44-9 15,0-18-1-15,4 49-10 16,2-28-4-16,8 76-2 0,8 71 1 15,2-9 1-15,4 4-4 16,4-17 1-16,7-12 0 16,6-6 2-16,5-34-1 15,6-26-1-15,4-19-2 16,0-21-1-16,-4-17-1 16,-3-24 3-16,-4-16-49 15,-7-22-18-15,1-15-52 16</inkml:trace>
  <inkml:trace contextRef="#ctx0" brushRef="#br0" timeOffset="57696.185">27605 8834 228 0,'0'-19'88'0,"0"19"-69"0,10 16 6 0,-10-13-2 0,4 31 0 16,0-6 3-16,6 54-2 16,-3-16-1-16,4 75-12 15,-4-31-4-15,3 72-1 0,1-48-1 16,3 48 0-16,-3-44-3 15,3 25-2-15,0-37 1 16,4 12-1-16,-4-35-7 16,3-6-3-16,-3-18-47 15,4-39-20-15,-4-5-45 16</inkml:trace>
  <inkml:trace contextRef="#ctx0" brushRef="#br0" timeOffset="58022.749">28335 9313 260 0,'14'13'99'0,"-14"-13"-77"0,0 41 13 0,0-35 1 15,-7 32-10-15,4-4-3 16,-8 19-11-16,0-9-5 16,-6 25-4-16,3-19-3 0,-7 45 3 15,3-26-2-15,-3 25 2 0,3-22-4 16,0 12-2-16,4-8 2 16,4 5 0-16,-1-18 1 15,4-7 2-15,4-9-8 16,-1-6-1-16,1-10-31 15,-1-9-15-15,1-3-77 16</inkml:trace>
  <inkml:trace contextRef="#ctx0" brushRef="#br0" timeOffset="58308.146">28000 9477 228 0,'-39'-41'85'0,"32"41"-66"0,0-7 16 0,7 7 6 16,4 7-7-16,3 2 1 15,7 13-16-15,7 16-6 16,7 12-8-16,7 9 3 0,1 7 2 16,6 22-5-16,7 3-1 15,4-9-4-15,4-10-1 16,-1-10 1-16,-3-8 0 15,-3-10 2-15,-5-10 1 16,-6-12-15-16,-7-9-6 16,-7-10-22-16,-8-6-8 15,-6-7-82 1</inkml:trace>
  <inkml:trace contextRef="#ctx0" brushRef="#br0" timeOffset="58488.141">28512 10038 200 0,'14'-3'77'0,"-4"-4"-60"0,11-5-5 16,-10 6-4-16,3-1-7 15,7-2 2-15,7-7-4 16,8-3 0-16,10 1 1 16,7-4 2-16,3 0 1 0,0-3-4 15,-3-1 1-15,0-5-88 16</inkml:trace>
  <inkml:trace contextRef="#ctx0" brushRef="#br0" timeOffset="58623.387">29224 9110 292 0,'11'-66'110'0,"-4"25"-86"0,7-6 0 0,-11 34-4 16</inkml:trace>
  <inkml:trace contextRef="#ctx0" brushRef="#br0" timeOffset="59013.306">29259 8947 480 0,'-10'31'5'15,"-8"16"-3"-15,1 3-1 0,-8 7-1 16,0-1 0-16,0-3 0 16,4 1 0-16,7-7 0 0,7-10-3 15,7-5 2-15,4 2-1 16,10-9 0-16,3-3 0 15,12-6 0-15,6 0 2 16,7-4 2-16,8-3-3 16,-1 10 0-16,0-3 1 15,1 0 0-15,-1-1 0 16,1 4 2-16,2 0 5 16,5 3 4-16,-1 3 0 15,-6 0 1-15,-8 3-4 16,-10 4 0-16,-7 2-5 15,-15 16 0-15,-10-3 1 16,-14 7 0-16,-14-7-2 0,-7-3-2 16,-4-7-2-16,-4-5 1 15,-6-4-1-15,-11-9-2 16,-3-1-17-16,-1-8-9 16,8-1 13-16,6-3 7 15,11-6-11-15,8-6-5 16,6-3-47-16,7-19-20 15,11-10 0 1</inkml:trace>
  <inkml:trace contextRef="#ctx0" brushRef="#br0" timeOffset="59283.132">29101 9016 244 0,'-14'43'93'0,"10"-33"-72"0,8-1 7 16,-1-6 0-16,4-3 3 15,7-3 3-15,11-6-16 16,14-10-6-16,10-6-7 16,11 3-4-16,7-3 0 0,0-3-1 15,7-4 2-15,7 1-3 16,4-3 0-16,-4-4-1 15,-3-6-2-15,-11-3-17 16,-11-3-9-16,-6 3-103 16</inkml:trace>
  <inkml:trace contextRef="#ctx0" brushRef="#br0" timeOffset="59584.932">29968 8263 280 0,'32'19'104'0,"-11"-3"-81"0,18 15 5 0,-21-12-4 16,10 18-3-16,18 32 4 15,14 10-7-15,7 12 0 0,-4 34-11 16,-3 7-4-16,-7 21 0 0,-3 23-2 15,-8 0 2-15,-3 21-2 16,-11-18-1-16,-10 0 1 16,-8-10-1-16,-10-25-7 15,-7-25 0-15,-3-25-48 16,-8-25-18-16,-7-19-62 16</inkml:trace>
  <inkml:trace contextRef="#ctx0" brushRef="#br0" timeOffset="62176.994">20443 8630 212 0,'-24'0'82'0,"24"0"-64"0,-18 9-7 16,15-2-6-16,-4-4 4 15,0 6 3-15,-4 1 6 16,4 5 3-16,0 10-11 15,0-6 8-15,7 66 2 0,3 50-6 16,4 50-3-16,4 25-6 16,7 37-2-16,-1 29-1 15,4 0-2-15,1 10 1 16,-5-11-1-16,1-24 0 0,-1-22 0 16,-2-9 0-16,2-32 2 15,4-16-1-15,4-2 2 16,3-7-2-16,4-22 2 15,0-13-2-15,0 1-1 16,-4-10 1-16,-4-19-1 16,-6-18 0-16,-4-16 0 15,-3-16 4-15,-1-13 5 16,-3-5-1-16,0-7 3 16,1-13-4-16,-1-2-2 15,3-1-2-15,1-9-3 16,6-3 1-16,5-3-1 15,2-4 0-15,12 1 0 0,13-3 0 16,18-4 2-16,11-3-1 16,6-6 2-16,22-3 0 15,49-10 1-15,-7-3-2 16,25-3 1-16,4 7 0 16,13-4 3-16,15-15-1 15,3-4 2-15,18-15-4 16,3-4-2-16,11 1 2 15,7 9 0-15,0-3-1 16,14-6 1-16,-18 5-2 16,15 1 2-16,-18 16 0 0,10 6 1 15,-13 18-5 1,6 7-1-16,-17 10 1 0,3 5 0 16,-7 7 1-16,1 3 0 15,-1 9 0-15,-18 4 2 16,12 9-1-16,-22 6 2 15,7 4-2-15,-4-1 2 16,-10-3-2-16,4-9 2 16,-15-19-4-16,1-3-2 15,9-16 2-15,-16-6 2 16,10-6 0-16,3 2-1 16,-17 1 1-16,3 9 1 15,-3-3-1-15,-18 3-1 16,0-2 1-16,1-5-1 15,-12 8-3-15,-10 2 2 0,4 3 1 16,-1 4 0-16,-13 3 0 16,-11-1 0-16,-4 4-3 15,0 0 2-15,-3-6 1 16,-11-13 0-16,-10-6 0 16,-11-10 0-16,-7-9 0 15,-11-3 0-15,-3 12 0 16,0 4 0-16,-11 9-5 15,-3 3 1-15,-7 6 2 16,-1 0 1-16,-6 1 1 16,-4-4 0-16,-7-6 0 15,-10-10 0-15,-8-24 0 16,-7-32 0-16,-3-10-3 0,0-24 2 16,3-26 1-16,1 1 2 15,3-26-1-15,3 1-1 16,0-1 1-16,4-9-1 15,0 13-3-15,-3-13 2 16,-4-6 3-16,-1-1 1 16,-2-18-4-16,3 19-1 15,7-13 1-15,3 32 0 16,4 27 1-16,0 26 2 16,4 22-3-16,-4 12 0 15,0 32 1-15,-4 15 2 16,-3 13-1-16,-3 16-1 15,-5 0 1-15,-2 5-1 0,-8-5 0 16,-7-4 0-16,-6-12 0 16,-5-6 0-16,1-3 0 15,0 2 0-15,-1 4-3 16,-3 3 2-16,-3 9 1 16,-11 7 0-16,-7 3 0 15,-4 12 0-15,4 0 2 16,7 0 1-16,0-3-4 15,-3-3 1-15,-1-3 0 16,-6 0 2-16,-4 0-3 16,3 0 0-16,4 3 1 15,4 0 2-15,-4 0-3 16,-4-3 0-16,-10-3 1 16,0 6 0-16,7-10 0 0,3 1 2 15,-3-10-1-15,-11 3-1 16,-10-6-2-16,3 0 1 15,4 4 1-15,-3-1 2 16,-15 9-3-16,-7 1 0 16,3 6 1-16,-2 6 2 15,-12 3-1-15,-3 7 2 16,7 2-4-16,-10 1-2 16,-8 0 4-16,8-1 1 15,3 1 0-15,-8-6-2 16,-2 5 1-16,10-2-1 15,-4-4 0-15,-10 10 2 16,11 3-3-16,3 3 0 0,-14 6-1 16,-1 4 0-16,8-1 2 15,-7-2 2-15,-7-7-1 16,11 0 2-16,-1-6-4 16,-10-7-2-16,3-2 2 15,8-4 2-15,-15 0 0 16,0-6-1-16,8 3 1 15,-8 0-1-15,-3-3 0 16,14 7 2-16,-8-1-3 16,-6 0-2-16,11 1 2 15,-1-1 2-15,-14-3 0 16,14 3-1-16,8 0 1 16,-11-2-1-16,0 5 0 15,10 10 0-15,-7 0 0 0,-3 12 0 16,11 7-3-16,-1 9 2 15,-3 9 1-15,3-6 2 16,15-6-1-16,-1-6-1 16,-3-4 1-16,7-6 1 15,11 1-3-15,7-10 0 16,-1-1-1-16,1-2 0 16,3 0 2-16,15 2 2 15,6 1-1-15,8 0 2 16,3 3-4-16,3 0 0 15,1-3 1-15,3-4 0 16,3 4-3-16,8-9 2 16,10-4-1-16,7-3 0 0,7-12-117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9:07:50.0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26959 964 516 0,'-3'-7'0'0,"-8"-2"8"0,4 3 7 16,-3 3-1-16,-8 3 2 16,-3-7-3-16,-4 14 2 15,-3 2-8-15,-4 7 0 0,-10 2 3 16,-15 11-6-16,-13 11 0 16,-8 14-2-16,1 27-2 15,-8 7 1-15,-7 6-1 16,-10 32 0-16,10 8 0 15,14-2 0-15,15 9 0 16,17 0 0-16,18-12 0 16,21-7 2-16,24-3 1 15,29-9-1-15,14-22 1 0,7-19-2 16,14-19 2-16,22-22 0 16,-1-28 3-16,4-28-1 15,10-10 2-15,4-9-2 16,-7-22 0-16,-14-9-1 15,-11-4 0-15,-17 7-2 16,-22 12 1-16,-21 1 0 16,-21 8 1-16,-24 10-2 15,-22 19 1-15,7 7-4 16,-45 18 0-16,13-4 1 16,-49 36 0-16,21-7-3 15,4 28 0-15,18-6-1 16,17-6 3-16,10-7-9 0,40-21-3 15,31-16-53 1,22-16-23-16,13 3-76 16</inkml:trace>
  <inkml:trace contextRef="#ctx0" brushRef="#br0" timeOffset="385.753">27926 1186 300 0,'-4'-37'112'0,"-3"37"-87"0,-3-7 18 0,3 7 0 0,-7 7-12 16,-4 2-3-16,-7 19-8 15,1 13 0-15,-5 15-11 16,-6 13-1-16,-7 7 2 0,-8 40 3 16,-3 0 4-16,8-3-9 15,9-4-2-15,22-2-4 16,21-16-2-16,18-22 1 16,10-22-1-16,18-19 0 15,25-25 0-15,10-6 0 16,-3-13 2-16,-4-2-3 15,0-1 0-15,0 3-32 0,-3-3-15 16,-8 0-40-16,-6 4-17 16,-11-13-39-16</inkml:trace>
  <inkml:trace contextRef="#ctx0" brushRef="#br0" timeOffset="701.79">28642 1023 364 0,'-3'-15'137'0,"-1"8"-106"0,4 7 10 0,0 0-2 0,0 7-16 15,0 5-3-15,0 10-9 16,0 16-3-16,0 15-4 15,0 25-3-15,4 4 2 0,-1 3-2 16,4 9-1-16,4 3 1 16,6-9 1-16,4-7-6 15,1-15 1-15,2-3-15 16,-2-19-3-16,-1-7-22 16,-4-12-10-16,-3-9-69 15,-3-16-73 1,-4-9 63-16</inkml:trace>
  <inkml:trace contextRef="#ctx0" brushRef="#br0" timeOffset="941.953">28596 1089 260 0,'-17'6'99'0,"17"-6"-77"0,0-9 9 0,0 9 1 16,3-6-5-16,8-13 4 15,3 9-11-15,7-18-2 16,7 6-10-16,11-6-5 0,10 3 0 16,4 0-2-16,0 15 2 15,-3 1-4-15,-8 9 0 16,-3 0-12-16,-4 9-5 0,-10-5-41 16,-4 5-16-16,-7-3-52 15</inkml:trace>
  <inkml:trace contextRef="#ctx0" brushRef="#br0" timeOffset="1181.581">28628 1359 344 0,'11'12'129'0,"-11"-12"-100"0,38 3 15 0,-34-3 1 16,31-6-12-16,32-10-2 16,4-2-17-16,-4-4-9 15,-4 0-3-15,1 3-9 0,-11 0-3 16,-11 3-65-16,-3 7-27 16,-11 0-59-1</inkml:trace>
  <inkml:trace contextRef="#ctx0" brushRef="#br0" timeOffset="1721.524">26074 3375 244 0,'-4'-3'93'0,"4"3"-72"0,21-19 14 0,-21 13 0 15,15-7-3-15,6-6 1 16,7 0-10-16,7-3-1 16,15-3-13-16,20 7 1 0,15-7 3 15,17-4 4-15,32-5 2 16,14-23-4-16,43-18-1 15,10-25-2-15,35-7 0 16,1-9-6-16,20-16-4 16,-10 13 1-16,-3 13 2 15,-26 12-4-15,-6 12-1 16,-25 1 0-16,-35 21 2 16,-25 16-6-16,-25 3 1 0,-24 19-30 15,-22 16-13-15,-21 6-9 16,-21 6-5-16,-14 13-85 15</inkml:trace>
  <inkml:trace contextRef="#ctx0" brushRef="#br0" timeOffset="2082.708">27619 3416 296 0,'4'-7'112'0,"-4"7"-87"0,3 10 7 0,-3-10-3 15,4 15-12-15,-1-5 1 16,4 9-7-16,0-4 1 16,11 7-7-16,-4-3 4 0,18-3 1 15,-4 3-5-15,14-7-1 16,-6 1-2-16,6-1-2 16,-7 4-2-16,0-16 1 0,-3 9-39 15,-4-9-18-15,-3 0-91 16</inkml:trace>
  <inkml:trace contextRef="#ctx0" brushRef="#br0" timeOffset="2428.048">28201 3024 252 0,'-11'-10'93'0,"11"10"-72"0,-10 10 18 0,6-7 5 16,-3 6-10-16,0-3 0 15,-3 16-10-15,3-3-5 16,-4 31-11-16,0-6-1 0,1 19 3 16,-1-10-4-16,1 57 2 15,3-22-1-15,-4 34 3 16,4-28-5-16,-7 50-3 15,3-34-1-15,-3 12-1 16,4-21 2-16,3 12 1 16,0-26-6-16,7-8 0 15,0-20-19-15,3-12-8 16,-3-9-50-16,0-25-21 16,0-4-34-1</inkml:trace>
  <inkml:trace contextRef="#ctx0" brushRef="#br0" timeOffset="3312.72">28420 3055 264 0,'-4'-9'99'0,"4"9"-77"0,-3-10 11 15,3 10 2-15,0-3-6 16,0 0 1-16,3-3-11 15,1 3-4-15,3-7-8 16,0 1 6-16,7-4 6 0,0 1-6 16,7-7 0-16,-3 3-1 15,7-3 2-15,-4 4 2 16,3 5-1-16,-6 4 1 0,0 12 3 16,-4-6-5-16,-7 16 0 15,-4-4-6-15,-6 14 0 16,-1-1-7-16,-6 3-3 15,3-3 1-15,-4 9 2 16,1-12-2-16,3 13-2 16,-1-10 2-16,8 6 0 15,0-12 1-15,11 6 0 16,-4-9-3-16,7 3 2 16,0-1 1-16,8-2 0 15,9 6 6-15,-6 0 4 16,-4-3 1-16,-10 3 1 0,-11 0-4 15,-7 3-3-15,-7 6-2 16,-11-3 0-16,-10 13-2 16,-1 0-1-16,5-13-2 15,-26 22 1-15,-17 1-43 16,25-14-18-16,10-15-29 16,0 3-8-16,7-9-64 15</inkml:trace>
  <inkml:trace contextRef="#ctx0" brushRef="#br0" timeOffset="4424.864">8142 6460 248 0,'-14'-9'93'0,"10"9"-72"0,4-3 16 0,0 3 4 15,4-7-7-15,3 7 1 16,4 0-7-16,6-3 0 16,12-3-16-16,9 3 2 0,15-7 2 15,7-5 1-15,11-4 1 16,24-9-5-16,14-7 0 16,1-6-8-16,13 1-1 15,1-1-2-15,-8 13-2 16,-10-1 1-16,-7 1 1 15,-4 3-1-15,-7 6-1 0,-10 4 3 16,-11 5 0-16,-11 4-1 16,-13 3 1-16,-8 6-26 15,-10 3-10-15,-8 13-34 16,-6 0-15-16,-8 12-73 16</inkml:trace>
  <inkml:trace contextRef="#ctx0" brushRef="#br0" timeOffset="4755.238">8541 7006 268 0,'-4'-7'101'0,"8"4"-78"0,3 3 24 0,-4 0 7 15,4 0-15-15,8 3-5 16,6 1-13-16,7-1-3 16,7 0-11-16,8 3-4 0,2 0 0 15,5 1-2-15,-4 2-1 16,-4 0-2-16,-3 4 1 15,-4 6 3-15,0 0 1 16,-3-1-39-16,-4 8-15 0,-3-8-109 16</inkml:trace>
  <inkml:trace contextRef="#ctx0" brushRef="#br0" timeOffset="5054.518">9133 6645 320 0,'-7'13'121'0,"4"12"-95"0,-1 12 9 16,1-12-1-16,-1 7-16 16,4 9-2-16,0 15-7 0,0 16-1 15,4 7-5 1,-1-1-2-16,1 3 0 0,3 1-1 0,0 0 2 15,4 5-1-15,3-11-1 16,0-4 1-16,3-10-1 16,1-8-14-16,0-10-5 15,-4-4-21-15,0-11-10 16,-4-11-39-16,-2-11-19 16,-5-17 5-1</inkml:trace>
  <inkml:trace contextRef="#ctx0" brushRef="#br0" timeOffset="5616.2">9335 6520 244 0,'-8'-28'93'0,"5"24"-72"0,3 1 22 15,0 3 8-15,0 0-18 16,0 3-4-16,0 1-6 15,3-1-3-15,5-3-10 16,-1-3 5-16,3-1 4 0,1-5 1 16,-1 0 0-16,4-1 1 15,-3 7-1-15,0-3-3 16,-1 12 0-16,-3 3-3 16,-3 4 1-16,-1 15-6 0,-3 4-3 15,0-4-1-15,0 6 1 16,0-6-3-16,-3-6-2 15,3-3-3-15,0-3 1 16,0 0 1-16,0-7 2 16,0 7-1-16,0-4-1 15,3 1 1-15,1-1-1 16,3-2-3-16,0-4 0 16,4 0 2-16,3-6 0 15,0-3 1-15,3-3 0 16,1-4 0-16,0 1 0 15,-1 0 0-15,-3 2 2 16,-3 1 3-16,-7 12 9 16,-8 7-1-1,-3 3-5-15,-4 2-2 16,-3 7-6-16,0-3-2 0,-4 7 1 16,1-7 0-16,3-4-4 15,0-2-1-15,3-3-44 16,0-4-16-16,4-3-93 15,0-3-37-15,-3 4 53 16</inkml:trace>
  <inkml:trace contextRef="#ctx0" brushRef="#br0" timeOffset="6571.302">11871 6639 260 0,'-11'12'99'0,"11"-5"-77"0,7 8 4 16,1-2 0-16,6 3-4 16,10 2 4-16,15 1-1 15,18-3 2-15,13-7-15 16,4-9 6-16,14-6 5 0,22-16-8 16,3-12-1-16,7-13-6 15,10-4-3-15,4 7 0 0,-7 1-1 16,7 2-2-16,4-3-2 15,-8 3 1-15,-10 7 1 16,0-1-1-16,-3 4 2 16,-4 3-2-16,-22 3-1 15,-13 3-6-15,-15 6-1 16,-13 3-17-16,-11 7-4 16,-11 6-28-16,-11 16-9 15,-13 3-78 1</inkml:trace>
  <inkml:trace contextRef="#ctx0" brushRef="#br0" timeOffset="6946.209">12707 7156 260 0,'-14'-12'99'0,"10"9"-77"0,4-1 7 15,0 8-3-15,7 2-8 16,8 10 2-16,2 9-7 0,4 0-3 15,8 3-5-15,-1 6-4 0,4 1 0 16,3-1-1-16,4-2 0 16,3-4 0-16,4-9 2 15,0-7-3-15,0-5 0 16,-4-7-1-16,-7-4-2 16,-3-5-105-1,-4 0-77-15,-3-1 68 16</inkml:trace>
  <inkml:trace contextRef="#ctx0" brushRef="#br0" timeOffset="7216.714">13247 6937 248 0,'-14'0'93'0,"10"6"-72"0,-3 3 11 16,4 1 1-16,-1 6-14 15,1 12-1-15,3 16-6 16,0 9-2-16,0 7-6 16,0 8-1-16,0 17 1 0,0 15-5 15,0-5 1-15,0-1 0 16,3-3 0-16,4-1 0 16,0-8 2-16,4-7-3 15,-1-15 0-15,4-16-28 16,1-10-13-16,-5-12-86 15</inkml:trace>
  <inkml:trace contextRef="#ctx0" brushRef="#br0" timeOffset="7816.664">13529 6702 216 0,'-18'-4'82'0,"11"-2"-64"0,0-6 18 0,4 9 2 16,-1-1-9-16,1-2 0 0,-1 3-1 15,1-3 0-15,3-1-15 16,0 1 1-16,3-3 0 0,4-1-1 15,4 1 0-15,3-4-1 16,4 10 2-16,3-3-1 16,0 6 2-16,-3 6-2 15,-1 4 0-15,-3-1-3 16,0 4 1-16,-3-1-4 16,-4 4 1-16,-3 0-5 15,-1-1 0-15,-3 10-1 16,0 0-2-16,0 4 1 15,0-1-1-15,4 0 2 16,-1-3 1-16,4 0-4 0,4-6-1 16,-1-3-2-16,4-7 3 15,4-3-2-15,0-3 1 16,-1-3 0-16,-2 0 0 16,-1 4 2-16,0-1 2 15,-4 0 1-15,4 3 1 16,-7 0 2-16,-3 10 3 15,-4-3-2-15,-4 9-2 16,-3-4 0-16,-7 1-1 16,0 3-5-16,-3 3-1 15,-8 3-8-15,-3 4-4 16,-4-1-43-16,4 4-20 16,-1-10-92-16,8-6-48 15,7-10 106-15</inkml:trace>
  <inkml:trace contextRef="#ctx0" brushRef="#br0" timeOffset="8598.372">17223 6385 244 0,'-14'-10'90'0,"10"10"-70"0,0 0 6 0,8 0-3 16,3 4 4-16,11-1 6 15,17 3-2-15,18 0-1 16,14-6-17-16,7-3 3 0,21-6 4 16,22-10-2-16,-1-9-1 15,25-16-1-15,11-9 3 16,-4-4-11-16,14 4-2 15,1-1-2-15,-12 14 2 16,8-1-5-16,-4 3-1 16,-17 4 0-16,-8 9 2 15,-3 6 1-15,-7 3 1 16,-17 4-5-16,-19-4 1 16,-13 7-7-16,-18 6 0 15,-14-4-30-15,-15 7-13 0,-13 10-78 16,-18-1-32-16,-14 7 39 15</inkml:trace>
  <inkml:trace contextRef="#ctx0" brushRef="#br0" timeOffset="8958.163">18154 6661 236 0,'-7'-32'90'0,"7"32"-70"0,3-15 17 0,1 15 4 15,-1 3-11-15,1 0-2 16,17 13-8-16,18 12-2 15,3 0-10-15,4 0-3 0,-3 1-1 16,-1-1 0-16,-3 0 0 16,-4 0-2-16,-3 1 1 15,-1-1-2-15,-2 0-1 16,-1 3 1-16,0 1-1 16,-3-1-20-16,-1 0-7 15,1-6-118-15,-4-9-54 16,-3-6 102-16</inkml:trace>
  <inkml:trace contextRef="#ctx0" brushRef="#br0" timeOffset="9242.873">18778 6492 268 0,'-14'6'101'0,"14"-6"-78"0,-10 25 9 15,6-19 0-15,-3 13-11 16,0 19-2-16,0-4-7 16,3-6 0-16,-3 22-7 15,0 26-3-15,0 15-1 0,-3 6 1 0,3-6 3 16,-4 0-4-16,4-4-1 16,0 4 0-16,3-9 0 15,1-13-3-15,3-19 2 16,0-12-15-16,0-7-4 15,0-6-32-15,0 0-12 16,7-9-56 0</inkml:trace>
  <inkml:trace contextRef="#ctx0" brushRef="#br0" timeOffset="9813.629">18962 6344 224 0,'-4'0'85'0,"-3"0"-66"0,4 0 14 15,3 0 4-15,-4-3-4 16,1-3 1-16,-1 3-6 15,1-7 0-15,3-5-16 16,3-1 6-16,4-6 3 0,4 3-7 16,3 3-3-16,7 7 2 15,-7 3 2-15,0 6 5 0,4 6 4 16,3 7-1-16,-7-1 0 16,-3-3-1-16,-4 7-2 15,0-3-8-15,-4 6-5 16,1-4-4-16,-4 4 0 15,0 3-2-15,0-6-1 16,0-4-2-16,0 4-1 16,3 3 2-16,5-4 0 15,2 4-2-15,4-3 2 16,4-4 1-16,3 1 2 16,4-4-3-16,-1 1-2 15,1-1 2-15,-7 1 2 16,-4-1 0-16,-4 3 2 15,-6 4-2-15,-8 3-1 0,-10 12 3 16,-7-2 2-16,-4-1-4 16,-3 0-1-16,0 0 2 15,0 0 1-15,0 1-23 16,-1-7-9-16,5 3-39 16,2-6-14-16,5-7-102 15</inkml:trace>
  <inkml:trace contextRef="#ctx0" brushRef="#br0" timeOffset="10972.665">6530 10621 216 0,'-21'0'82'0,"14"3"-64"0,3-3 18 0,4 0 2 16,0 0-20-16,0 0-7 16,4 3 1-16,3 0 2 15,7-3-7-15,0 0 0 0,4 0 0 16,6 0 1-16,1 0 2 16,3 3 1-16,4-3 1 15,7 0-4-15,3 0 0 16,8 0-3-16,-1-3 0 15,0-3-1-15,-3-3 0 16,-4-1-5-16,-3-2 1 16,0-4 2-16,-4 7 1 15,1-4-4-15,-5 4 1 0,-2-1 0 16,-5 4 2-16,-3 0-3 16,-3 3 0-16,-4-1-15 15,0 4-6-15,-7 4-40 16,-3 2-17-16,-1 0-43 15</inkml:trace>
  <inkml:trace contextRef="#ctx0" brushRef="#br0" timeOffset="11345.933">6597 11358 240 0,'-11'0'90'0,"8"6"-70"0,3-12 4 0,0 6-5 16,3 0-1-16,4-3 1 15,8-4-4-15,2-2 1 16,11 6-9-16,1-3 0 0,9 2 3 0,8 1 0 15,4 3 2 1,-1 0-2-16,4 3 1 0,-4-3-6 0,-3-3-1 16,-3-3-2-1,2 0 1-15,5-4-2 16,-4 1 2-16,0 0-2 16,-4-1 2-16,0 4-13 15,-7 0-3-15,-3 2-29 16,-4 4-11-16,1 0-80 15</inkml:trace>
  <inkml:trace contextRef="#ctx0" brushRef="#br0" timeOffset="11749.976">7863 10684 200 0,'-14'-19'74'0,"11"19"-58"0,3 0 12 0,0 0 2 15,3 6-7-15,4 7 1 16,7 5 0-16,8 8 0 16,-1 8-13-16,4 16 2 0,3 10 3 0,3 6-4 15,1-1-2-15,7-2-8 16,3 0-1-16,8 3-1 16,6 0 2-16,1-1 1 15,-4-2 1-15,-4-6-2 16,-3-4-2-16,-4-3-15 15,-3-3-7-15,-4-6-25 16,-3-4-7-16,-7-5-65 16</inkml:trace>
  <inkml:trace contextRef="#ctx0" brushRef="#br0" timeOffset="12140.883">8661 10486 228 0,'-11'-6'88'0,"8"15"-69"0,3 16 4 0,0-6-4 15,0 6-4-15,0 3 4 16,3 13-7-16,1 3 1 15,-1 22-8-15,4 25-1 0,-3 3 2 16,-1 22-1-16,1 25 2 16,-4 0-2-16,0 28 0 15,0 1-1-15,-4-1 2 0,4 7-1 16,0-23 0-16,0-21-1 16,4-22 0-16,-1-13-5 15,1-22-1-15,3-18 1 16,0-17 0-16,4-5-4 15,-1-13-1-15,1-10-24 16,-1-2-10-16,1-4-76 16,-1-6-41-1,-2 0 72-15</inkml:trace>
  <inkml:trace contextRef="#ctx0" brushRef="#br0" timeOffset="12981.89">8996 9825 200 0,'-14'-10'74'0,"10"7"-58"0,-3-3 12 16,4 3-1-16,-1-4-7 15,1-2 1-15,-1 3-3 16,4-4 0-16,4 1-9 16,3-4-1-16,3-2-1 0,1-1 1 15,3-3 2-15,0 0 4 16,4 10 3-16,-1 6 0 0,1 3 1 15,0 3 0-15,-1 13-2 16,-3-4 0-16,-3 10 0 16,-4 0-6-16,-4 3-2 15,-3 3-4-15,-3 10-1 16,-4 9-1-16,0-6-2 16,0 3 1-16,3-10-1 15,1-6 0-15,-1-3 2 16,4-6-3-16,0-6 0 15,0 2-1-15,4-5-2 16,3-4 3-16,7 0 2 16,4-2 0-16,6-4 2 15,4 0-4-15,4-4 0 16,0 1-1-16,0 3 0 0,-1 0 0 16,-2 3 0-16,-8 4 2 15,-4 2 2-15,-2 0 1 16,-5 4 3-16,-3 0 6 15,-7 12 2-15,-7-3-5 16,-7 3-3-16,-7 3-3 16,-4 6-3-16,-3 4 1 15,-4 0 1-15,-3-4-1 16,3-2-1-16,4-11 1 16,3 5-1-16,4-11-5 15,7-2 1-15,7-4-44 16,7-3-18-16,11-9-20 15,6-6-7-15,4-7-33 16</inkml:trace>
  <inkml:trace contextRef="#ctx0" brushRef="#br0" timeOffset="13386.541">9754 9141 244 0,'-17'-60'90'15,"13"42"-70"-15,1 5 8 0,3 13-2 0,-4 13-10 16,4 15 1-16,0 9 1 15,0 4 3-15,-3 22-11 16,3 28 1-16,0 6 2 0,3 28-3 16,4 39 2-16,7 21-7 15,7 37-3-15,4 51-1 16,7 15-1-16,3-2 0 16,7-7 2-16,4-41-3 15,7-47 0-15,7-24 3 16,0-23 1-16,0-19-4 15,-3-21-1-15,-4-17 1 0,-4-14 0 16,0-8-37-16,-3-11-14 16,-3-10-86-1</inkml:trace>
  <inkml:trace contextRef="#ctx0" brushRef="#br0" timeOffset="14122.418">10788 10750 192 0,'-11'-7'74'0,"8"10"-58"16,3 4 16-16,0-1 4 0,0 3-7 15,3 4-2-15,8 9-11 16,7 12-3-16,3 13-7 16,3 13 3-16,5-1 1 0,2 1-1 15,8 6 0-15,7 9-5 16,7 7-1-16,3-10-1 16,-3-3-2-16,-7-13 1 15,-7-12 1-15,-4-6-3 16,1-13 0-16,-12-6 3 15,-3-10 1-15,-3-3-37 16,0-12-16-16,-4-16-77 16</inkml:trace>
  <inkml:trace contextRef="#ctx0" brushRef="#br0" timeOffset="14437.541">11448 10690 212 0,'-7'-13'79'0,"7"17"-61"0,-4 8 8 0,1-3 1 16,-1 10-7-16,0 13-2 15,1 8-6-15,-1 20-2 16,1 9-6-16,-1 9 2 0,1 10 0 16,-1 22-2-16,4 6-1 15,0 3 1-15,4 19 0 0,-1 6 0 16,4-9 0-16,4 16-5 15,0-13 1-15,-4-16 0 16,0-16 0-16,0-8 0 16,3-20 0-16,-3-18 0 15,4-17 0-15,0-11-5 16,-1-16 1-16,1-10-58 16,3-9-25-16,0-13-20 15</inkml:trace>
  <inkml:trace contextRef="#ctx0" brushRef="#br0" timeOffset="15038.217">11451 9840 168 0,'0'-6'63'0,"-3"6"-49"0,-1-9 11 0,4 9 5 15,-3 0-5-15,3-10 3 0,-4 7-5 16,4-3 0-16,-3-4-12 15,3 10 4-15,0-9 5 0,0 9-2 16,0-3-1-16,3 3-3 16,1 0 1-16,3 0-2 15,3 3 0-15,4 3-3 16,4-3 1-16,7 7 0 16,-1-4 3-16,1 3-5 15,0 1-1-15,-4 5 2 16,0 7 1-16,-7 10-3 15,-3 9-3-15,-8 9-2 16,-3 0-3-16,-7-6 1 16,-3 6-1-16,-1-3 0 0,-3 3 2 15,3 3-1-15,1-2-1 16,6 5 3-16,4-9 0 16,4-6-4-16,3-7-1 15,7-9-2-15,4-9 3 16,6-13 4-16,1-6 3 15,3-9-2-15,0-4-1 16,1 0-1-16,-5 7 1 16,1 3-15-16,0 2-5 15,-4 4-35-15,-3 0-16 16,3 4-91 0</inkml:trace>
  <inkml:trace contextRef="#ctx0" brushRef="#br0" timeOffset="15502.801">12375 11257 288 0,'0'0'107'0,"4"0"-83"0,7 4-1 0,-4-1-5 15,3 0-7-15,8 0 3 16,10 0-3-16,11 0 1 16,7-3-7-16,7 0-3 0,0-3 1 15,-4-3-2-15,4-10-1 16,0 7 1-16,3-4 1 0,4-2-6 15,0 5 1-15,-7-6-114 16,-7-5-74 0,-11-1 70-16</inkml:trace>
  <inkml:trace contextRef="#ctx0" brushRef="#br0" timeOffset="16208.478">13331 10270 228 0,'-10'-13'85'0,"6"7"-66"0,1 0 8 0,3 3-2 0,0-1-4 15,3-2-1-15,4-6-2 16,4 2-1-16,7 1-9 16,10 6-1-16,14-4 0 0,8 7 8 15,3 10 2-15,-1-1 0 16,-2 16 0-16,-8 10-5 15,-7 21 0-15,-3 16-5 16,-7 10-2-16,-7 6-2 16,-8 28 0-16,-6 0-2 15,-8 0 2-15,-3 6-4 16,-4 0-2-16,1-9 2 0,-1-19 2 16,4-6 0-16,4-19-1 15,3-13 1-15,3-12-1 16,8-9 2-16,3-10 3 15,4-13 4-15,6-5 5 16,15-10-6-16,3-4-2 16,8-2-3-16,3-7-3 15,0 1 1-15,-4-1-1 16,-3-3 2-16,-4 7 1 16,-3-4-19-16,-4 6-7 15,-3-5-39-15,0-4-15 16,0 0-72-1</inkml:trace>
  <inkml:trace contextRef="#ctx0" brushRef="#br0" timeOffset="16648.619">14351 11003 264 0,'-11'16'99'0,"11"-6"-77"0,0 5 2 0,0-2-4 15,4 6-7-15,7 3 0 16,6 9-3-16,8 0 1 16,7 4-6-16,3 9 4 0,0 3 1 15,0 3-3-15,1-3-2 16,-5-6-5-16,1-10 0 15,-4-6 0-15,1-6 2 16,-5-10-12-16,1-9-6 0,-4-6-110 16,0-7-62-1,1-2 85 1</inkml:trace>
  <inkml:trace contextRef="#ctx0" brushRef="#br0" timeOffset="16931.555">14827 10834 240 0,'-7'13'90'0,"4"2"-70"0,-1 7 8 16,1-9-2-16,-1 6-5 0,4 9-1 16,-3 16-2-16,3 3 1 15,0 6-10-15,3 22-3 0,1 13 0 16,3 9-1-16,0 7 2 15,0 9-4-15,0 12-2 16,-4-12 0-16,1-13 1 16,-1-2-1-16,1-7-1 15,-1-10-2-15,1-12 1 16,0-13-21-16,-1-12-8 16</inkml:trace>
  <inkml:trace contextRef="#ctx0" brushRef="#br0" timeOffset="17755.396">15921 10828 212 0,'-11'-10'82'0,"4"4"-64"0,0 0 13 0,4 6 1 16,-1-3-11-16,4 3-1 15,0 0-8-15,4 6 0 16,6 0-7-16,8 7 4 0,10 3 1 16,4 2 1-16,7 1 3 15,-1-3 2-15,5-7 2 16,3-9-6-16,7-9-2 16,7-4-5-16,3-5-2 15,4 5-1-15,-10-3-2 16,-5 7 1-16,-6-1-1 15,-7 4-3-15,-7 0 2 16,-4 0-32-16,-3-1-13 16,-4-2-96-1</inkml:trace>
  <inkml:trace contextRef="#ctx0" brushRef="#br0" timeOffset="18385.122">16693 10188 224 0,'-17'-6'85'0,"6"6"-66"0,1-9 14 0,3 9 2 16,-4-10-7-16,0-6 0 15,4-5-9-15,7-5-4 16,4-2-8-16,6 0 2 0,8 0 1 16,7 6 1-16,10 3 3 15,11 13 4-15,3 9 3 16,1 16 2-16,-8 9 3 16,-7 6-1-16,-6 4 2 15,-12 3-15-15,-6 0-5 16,-8 18-4-16,-6 7 0 15,-4 3-2-15,0-6-1 16,3-10 1-16,1-9-1 16,6-6 0-16,4-7 0 0,7-6-3 15,4-3 0-15,3-6 2 16,4-4 0-16,0-2 1 16,3-4 2-16,7 0-3 15,11 0-2-15,3-3 2 16,4 7 0-16,-3-1 1 15,-5 1 0-15,-6 12 2 16,-7-4 1-16,-7 8 1 16,-8 5 0-16,-6 7 4 15,-11 5 3-15,-11 8-4 16,-6-1-2-16,-12 0-5 16,-9-3 0-16,-5 13 2 15,1 2 1-15,0 1-6 16,-1-7 0-16,8 1-8 0,3-13-1 15,11-13-33-15,7-18-13 16,7-17-21-16,3-21-8 16,4-12-57-1</inkml:trace>
  <inkml:trace contextRef="#ctx0" brushRef="#br0" timeOffset="18895.715">17417 9853 288 0,'0'-3'107'0,"3"3"-83"0,1 0 10 0,-1 0 2 0,1 3 0 16,-1 3 5-16,-3 10-9 15,0 12-4-15,0 10-16 16,-3 15-1-16,-4-3 0 0,0-3-4 15,3 0-2-15,1-3-2 16,3 3-3-16,7-6 1 16,3-4-1-16,4-8-3 15,8-7 0-15,-1-10 2 16,3-6 2-16,5-2 0 16,-1-4-1-16,7-4 1 15,11 4-1-15,3 0-3 16,8 7 2-16,3 5 1 0,-4 7 0 15,-3 0 0-15,-3 9 2 16,-5-3-3-16,-2 0 0 16,-4 0 3-16,-4-3 1 15,-7 6 12-15,-7 1 7 16,-7-1-9-16,-7 3-2 16,-10 4-5-16,-4 9-1 15,-7 9-3-15,-4 3 1 16,-7 1-4-16,-6-4 0 15,-12-3-4-15,-6-12 1 16,-1-10-31-16,5-9-12 16,6-10-20-16,4-9-9 15,6-18-84 1</inkml:trace>
  <inkml:trace contextRef="#ctx0" brushRef="#br0" timeOffset="19211.629">17463 9928 312 0,'-15'3'118'0,"15"-6"-92"0,-3-13 6 15,3 10-2-15,3-3-8 16,4-4-1-16,8 4-7 15,6 2-4-15,7 1-5 0,7 0 1 0,8-4 3 16,17-2-1-16,7-1 1 16,3-5-3-16,4-4 1 15,-3-3-4-15,3-4 0 16,-18 7 1-16,22-22 2 16,-8 10-36-16,-6 0-15 15,-11 5-48-15,-7 7-18 16,-11 7-21-1</inkml:trace>
  <inkml:trace contextRef="#ctx0" brushRef="#br0" timeOffset="19556.788">18249 8865 296 0,'-7'-6'110'0,"11"12"-86"0,13 3 9 16,-3 4 0-16,15 15-4 15,13 16 5-15,7 13-5 16,1 5-1-16,6 7-15 16,15 25-1-16,10 19 1 0,0 10-1 15,0 24 1-15,-3 13-5 16,-8 31-3-16,1 7-2 15,-8 30 0-15,-13-11-2 0,-11 2-1 16,-15-2-2-16,-13-32 1 16,-11-7-21-16,-7-21-8 15,-4-25-16-15,-3-32-4 16,0-21-46-16,7-26-20 16,0-16-8-1</inkml:trace>
  <inkml:trace contextRef="#ctx0" brushRef="#br0" timeOffset="21313.638">27467 5984 264 0,'-31'-16'99'0,"20"16"-77"0,-10-10 11 16,14 10 0-16,0 0-12 16,3-3-1-16,11-3-4 15,11-3 0-15,14-1-8 16,10 1-3-16,7-4-1 0,8 4 0 15,6-1 0-15,4 7 6 16,4 0 4-16,-11 3 1 16,-11 3 1-16,-10 7 3 0,-14 2 2 15,-11 1-7-15,-14 12-3 16,-14 6-6-16,-15 10-2 16,-6 6-3-16,0 6-1 15,3-9 1-15,4-6 0 16,7 0 0-16,3-10 0 15,8-3-3-15,6-3 2 16,8-3 1-16,6-7 0 16,11 7 0-16,11-3 0 15,7-1-3-15,7 1 2 16,0 0 1-16,-1 6 2 16,-6 0-1-16,-7 6-1 15,-4 3 1-15,-10 4 1 16,-8 5 10-16,-10 1 4 0,-10 0-7 15,-15 0-5-15,-17-1-1 16,-11 4 0-16,-4 0-1 16,1-3-2-16,7-7 1 15,6-12-1-15,8-3-18 16,7-9-8-16,10-4-35 16,11-12-13-16,7 3-96 15</inkml:trace>
  <inkml:trace contextRef="#ctx0" brushRef="#br0" timeOffset="21823.68">28586 5937 280 0,'0'-16'104'0,"0"13"-81"0,3 0 25 0,-3 3 6 16,0 0-17-16,-7 3-6 16,-4 6-16-16,-6 4-7 15,-15 15-5-15,-14 10-3 0,-3 12 1 16,3 0-1-16,7-3 0 16,7-9-3-16,8-1 2 15,10-9-1-15,7-3 0 16,10-6 0-16,11-3 0 0,7-7 2 15,11 1 0-15,3-1 0 16,8 1 2-16,-1-4-1 16,4 0-1-16,3 3 3 15,8 1 2-15,6 2 7 16,4 4 2-16,-3 3 1 16,-11 6 4-16,-7 3-2 15,-15 4 1-15,-6 2 4 16,-11 1 1-16,-14 5-10 15,-14 1-3-15,-14-6-4 16,-15 2 1-16,-2-5-6 16,-1-4-1-16,-4-3 0 15,4-6 0-15,1-7-14 0,-1-5-5 16,3-7-39-16,5-7-17 16,2-2-21-16,8-10-6 15,10-12-39 1</inkml:trace>
  <inkml:trace contextRef="#ctx0" brushRef="#br0" timeOffset="22096.578">28476 6009 324 0,'0'-10'121'0,"0"10"-95"0,0-3 3 0,0 3-8 0,0-3-10 15,4 0-1-15,6-3-6 16,8-4-3-16,7-6 0 16,6-2-1-16,15-1 2 0,25-3-1 15,14-9-1-15,3-13 3 16,18-3 0-16,17-4-1 16,-7 1-2-16,-3 6-2 15,7 4 1-15,0 2-28 16,-10 4-13-16,-15 2-102 15</inkml:trace>
  <inkml:trace contextRef="#ctx0" brushRef="#br0" timeOffset="22543.603">27047 7909 280 0,'18'-16'107'0,"-4"10"-83"0,11-4 13 0,-11 1-1 0,7 6-8 16,7-7-2-16,22-2-10 16,17-7-3-16,14-12-7 15,11-19 0-15,35-13 1 0,21-9 3 16,39-16 4-16,17-28-4 15,47-9 0-15,17-4-4 16,0-3-1-16,18-3-3 16,-29 19-2-16,-3 16-10 15,-35 15-4-15,-25 20-70 16,-17 5-29-16,-40 7-33 16</inkml:trace>
  <inkml:trace contextRef="#ctx0" brushRef="#br0" timeOffset="23130.303">27993 7981 288 0,'-4'-31'110'0,"8"24"-86"0,7 4 16 0,-8 6 0 15,4 7-7-15,4 12 1 16,-1 6-15-16,-3-3-4 16,4 25-9-16,-4-9-2 0,0 28 2 15,4 31-1-15,-8-21 0 16,1-17-6-16,3 4 1 15,0-6-18-15,7-7-8 16,-4-12-50-16,12-7-23 0,-5-9-40 16</inkml:trace>
  <inkml:trace contextRef="#ctx0" brushRef="#br0" timeOffset="23310.555">28526 8241 308 0,'-7'3'115'0,"7"-3"-89"0,-7 7 14 16,3-4 3-16,0 3-24 15,-3 6-7-15,0-2-8 16,0 9-4-16,0 0 1 16,4-4-39-16,3 1-16 0,3 0-92 15</inkml:trace>
  <inkml:trace contextRef="#ctx0" brushRef="#br0" timeOffset="23910.99">28808 7733 272 0,'-32'10'101'15,"25"-4"-78"-15,0-3 11 0,7-3-1 0,0 0-7 16,0-3-1-16,7-3-9 16,4-4-5-16,6 1-6 15,8-1 3-15,7 4 4 0,3 0-8 16,0 3-2-16,1 3 7 15,-1 0 5-15,-7 3 0 16,-3 3 2-16,-8 3-3 16,-3 4 0-16,-6 0-7 15,-5 5-4-15,-6 7-4 16,-5-3 1-16,1 0 1 16,4-3 2-16,-1-3-3 0,4-4 0 15,4-2 1-15,-1-1 0 16,1 4-3-16,10-4 2 15,-3-3 1-15,10 10 2 16,4-3-1-16,3 2-1 16,-7-2 1-16,4 15-1 15,-4 3 0-15,-11 4 2 16,-6-1 1-16,-11 1 1 16,-7-1-2-16,-7 1 1 15,-4-4-2-15,-3 4 2 16,-1-4-4-16,-2 0 0 15,-1-5 1-15,0-5 2 16,7-5-23-16,8-6-11 16,3-10-25-16,14-7-12 15,7-5-56 1,10-13-53-16,5-10 65 0</inkml:trace>
  <inkml:trace contextRef="#ctx0" brushRef="#br0" timeOffset="24345.489">29535 7511 248 0,'3'-19'93'0,"-6"19"-72"0,3-10 20 15,-4 7 7-15,1-3-13 16,-5 6 0-16,1 6-16 16,-7-3-4-16,-7 16-9 15,-4 9-2-15,-6 10 2 0,-1 3-3 0,4-4-2 16,3-5-3-16,7-4 1 15,8-9-4-15,10 0 1 16,7-1 2-16,7-8 1 16,11-1 1-16,3 1 2 15,4-4-3-15,3 3 0 16,0 1 1-16,0 2 2 16,4 1-1-16,4-4 2 15,-1 7-2-15,4-4 2 16,-4-2-2-16,-3 9-1 15,-4-4 9-15,-10 7 6 16,-7 3-1-16,-8 0 0 16,-10 13-6-16,-7 0 0 0,0-10-3 15,-25 10 0-15,-7-4-6 16,1-3 1-16,-5-2-2 16,1-7 0-16,0-10-33 15,-1-3-15-15,5-12-47 16,2-12-18-16,8-14-11 15</inkml:trace>
  <inkml:trace contextRef="#ctx0" brushRef="#br0" timeOffset="24524.882">29524 7492 308 0,'21'-22'115'0,"-10"16"-89"0,10-1 12 0,-11 4 1 16,5-3-23-16,9-7-8 15,15-2-6-15,18-4-2 16,10-6 0-16,0-3-9 0,3-1-2 16,11 1-43-16,7-3-19 15,-3 2-57 1</inkml:trace>
  <inkml:trace contextRef="#ctx0" brushRef="#br0" timeOffset="25847.016">28194 9514 244 0,'0'-22'93'15,"0"22"-72"-15,0-19 9 0,0 19 2 0,0-3-7 16,0 0 3-16,0 0-5 15,0 3-2-15,0 6-11 16,0 1 0-16,-4 11 1 0,1-2-2 16,-1 15 0-16,4-9-8 15,-3 13 0-15,-1-7-1 16,1 6 2-16,-1-5-1 16,4-1 2-16,0-6-4 15,0-6-2-15,0-1 2 16,7-8 0-16,-3-1-2 15,10-9 2-15,-3 0 1 0,13-4 2 16,-6 1-3-16,14 0-2 16,-8-1 4-16,12 1 1 15,-8 3 0-15,7 3-2 16,-7 0 1-16,8 9-1 16,-5-2-3-16,5 8 2 15,-5-2 10-15,5 6 5 16,-8-4 0-16,0 10 0 15,4 4-2-15,-18 2 2 16,-3-6-3-16,-11 13-1 16,0-7-6-16,-11 7-3 15,0-10 0-15,-10 10 1 16,4-10-3-16,-15 3 0 16,7-3-6-16,-14-9-3 0,8 3-27 15,-8-9-12-15,7-4-16 16,4-6-5-16,3 0-66 15</inkml:trace>
  <inkml:trace contextRef="#ctx0" brushRef="#br0" timeOffset="26221.364">28162 9586 228 0,'-7'3'85'0,"7"-3"-66"0,-3-9 23 0,3 9 8 16,-4-6-15-16,4 6-5 16,0-3-11-16,0-4-4 15,7 4-9-15,0-3-4 0,14-4 1 16,-3 1-2-16,28-16 2 16,-7 6-2-16,17-9-1 0,-10 3-2 15,10-3 1-15,19-10-54 16,-23 13-25-16,-9 3-53 15</inkml:trace>
  <inkml:trace contextRef="#ctx0" brushRef="#br0" timeOffset="26703.189">29108 9687 288 0,'-4'-10'107'0,"4"10"-83"0,-3 3 2 0,3-3-6 16,-4 0-9-16,1 7 1 16,-1-4-7-16,1 3-1 15,-1-3-2-15,0-3-2 0,4 0 3 16,0 0-2-16,0 0-1 16,0 0 9-16,0 0 6 15,0 0-3-15,0-3-2 0,0-3 1 16,0 6 0-16,0-3-5 15,0 3-2-15,0 0-2 16,0 3-2-16,0 3-2 16,-3 3 1-16,3-2 1 15,0-1 2-15,0 0-3 16,0 0-2-16,0 1-1 16,0-4 3-16,0 0-33 15,0 0-14-15,0-3-100 16</inkml:trace>
  <inkml:trace contextRef="#ctx0" brushRef="#br0" timeOffset="27392.811">29270 9197 180 0,'-11'-3'68'0,"11"3"-52"0,-10-6 17 15,10 6 6-15,-4 0-5 16,1 0 1-16,-1 0-7 16,1 0 0-16,-1 6-16 15,1-3 2-15,-1 4 2 0,1-1 1 0,3 0-1 16,0 1-2-16,10-4 1 16,-3 0-2-16,21-9 0 15,-3-1-3-15,17-21 1 16,-6 9-2-16,10-12 0 15,14-4-8-15,-4 10 0 16,-7 13 1-16,-13 15 1 16,-8-3 1-16,0 25 2 15,-7-3-3-15,-7 12 0 16,1 29-1-16,-12-3-2 16,1-13 1-16,-11 28-1 15,-8 22 0-15,1-9 2 0,0-7-1 16,4 4-1-16,-1-10-13 15,0-6-4-15,4-9-31 16,0-7-14-16,0-12-22 16,7-13-9-16,0-15-24 15</inkml:trace>
  <inkml:trace contextRef="#ctx0" brushRef="#br0" timeOffset="30200.895">28698 11204 268 0,'0'-22'101'0,"0"22"-78"0,0-19 2 0,0 19-5 15,0 0 0-15,0 0 4 16,-3 7-10-16,-1-1-3 16,-3 13-7-16,4-4-1 0,-4 17 1 15,0-7-2-15,0 12 1 16,0-5-2-16,0-1-1 16,0 1 1-16,3-10-1 15,0-4 0-15,8-8 0 16,0-1 0-16,3-9 0 15,0 0-3-15,10-3 2 16,1 0 1-16,14 0 2 16,-4 3-3-16,14 3 0 15,-7 0 1-15,11 6 0 0,-10-2-3 16,6 5 2-16,-7 4 1 16,8 3 0-16,-12-4 0 15,-2 4 2-15,-5-3 8 16,-6 3 5-16,-4-7 6 15,-10 7 2-15,-1 0-8 16,-6 0-2-16,-1-4-7 16,-14 10-2-16,4-6-2 15,-21 0-2-15,7 0-2 16,-22-3-1-16,8-4-31 16,-4-6-13-16,7 1-18 15,4-7-5-15,3 0-59 16</inkml:trace>
  <inkml:trace contextRef="#ctx0" brushRef="#br0" timeOffset="30472.042">28667 11182 208 0,'-7'-6'79'0,"7"6"-61"0,0 0 12 0,0 0 2 15,3 0-8-15,1 0 0 0,13 0-13 16,-3 0-4-16,18-3-5 16,-4 3-2-16,18-6 3 0,-7-1-4 15,7-2 0-15,-7 3-34 16,3-1-15-16,-3 1-60 15</inkml:trace>
  <inkml:trace contextRef="#ctx0" brushRef="#br0" timeOffset="30711.329">29129 11411 264 0,'0'13'101'0,"0"-13"-78"0,10 3 6 0,-10-3-2 16,8-3-15-16,-5 0-2 15,18-7-6-15,-3 1-1 16,21-7-1-16,-8 3-2 0,15-2 1 16,-10 2-10-16,9-6-4 15,-9 4-57-15,6-7-26 16,-7 3-9-1</inkml:trace>
  <inkml:trace contextRef="#ctx0" brushRef="#br0" timeOffset="31025.67">29542 10837 228 0,'-11'19'85'0,"11"-19"-66"0,0 44 8 16,0-38-2-16,4 10-4 15,-1 3 2-15,8-7-2 16,-4 4 2-16,7-3-13 16,0-4 3-16,7 0 3 0,-3 1-2 15,10 5 2-15,-3-2 0 16,3 12-1-16,-3-9-5 16,-4 21-2-16,0 20-2 15,-7 2-1-15,-3 10-3 16,-4-6-2-16,-4-6 1 0,1-20-1 15,-4-6-3-15,0-2 2 16,0-7-32-16,3-4-15 16,1-2-29-16,-1-3-10 15,1-4-32 1</inkml:trace>
  <inkml:trace contextRef="#ctx0" brushRef="#br0" timeOffset="31297.594">30028 10884 296 0,'0'-6'112'0,"0"3"-87"0,11 0 0 15,-7 3-5-15,3 0-14 16,3 0-1-16,4-6-5 16,4 6-1-16,7 0 1 15,-1 0-7-15,-2 9 0 0,-5-3-59 16,-3 4-25-16,-3 5-20 16</inkml:trace>
  <inkml:trace contextRef="#ctx0" brushRef="#br0" timeOffset="31462.911">30127 11210 236 0,'7'0'88'0,"-7"0"-69"0,11-6 0 0,-4 6-7 16,4-3-8-16,3 3-3 16,3-3 0-16,4 0 1 15,4 0-1-15,0-1-36 0,-4-2-14 16,-3-6-46-1</inkml:trace>
  <inkml:trace contextRef="#ctx0" brushRef="#br0" timeOffset="31837.228">30656 10950 236 0,'-7'3'90'0,"4"4"-70"0,3-4 8 15,0 6-2-15,0 1-5 0,0-1-1 16,3 7-4-16,1-4 0 16,6-2-9-16,5-7-4 0,6-6-2 15,7-10-1-15,4-6 0 16,3-6 0-16,0 6 2 16,1-3-14-16,-5-3-5 15,1 6-46-15,-4-2-19 16,0 2-26-1</inkml:trace>
  <inkml:trace contextRef="#ctx0" brushRef="#br0" timeOffset="32241.323">30974 10364 232 0,'-7'-13'88'0,"7"7"-69"0,0 3 17 16,0 3 3-16,3 0-8 15,1 0-1-15,3 3-5 16,7-3-4-16,0 9-11 16,4 4 0-16,7 6 3 0,3 12-1 15,0 10 3-15,0 6-6 16,-3 0-1-16,-4-3-4 15,-7 6-1-15,-3 3-1 0,-4 4-2 16,-4 2 1-16,1-8 1 16,-1-4-3-16,4-10 0 15,4-9 1-15,3-3 0 16,7-3 0-16,4-3 2 16,3 0-1-16,0-3 2 15,4 3-4-15,0-1 0 16,0-5-1-16,-4-7-2 15,0-12-140 1,7-16-87-16,-10 0 95 16</inkml:trace>
  <inkml:trace contextRef="#ctx0" brushRef="#br0" timeOffset="33622.958">30974 10326 184 0,'-4'-3'71'0,"1"3"-55"0,-1 0 4 0,4 0 0 15,0 0-6-15,0 0 2 16,0 0 2-16,0 0 1 0,-3 3-10 15,3-3 10-15,0 0 4 0,0 0 2 16,0 0 0-16,-4 6-1 16,1-2 0-16,-1 5-5 15,-3 7-1-15,4 3-6 16,-4 9 0-16,3 6-5 16,-3 4-2-16,3-1-2 15,1-2-3-15,3-10 1 16,0 0 1-16,0-6-8 15,3-7-1-15,-3-12-104 16,-3-9-48-16,-8-10 28 16</inkml:trace>
  <inkml:trace contextRef="#ctx0" brushRef="#br0" timeOffset="35725.163">7338 14638 192 0,'0'0'71'0,"-4"3"-55"0,1 0 11 16,3-3 0-16,0 0-7 15,0 3-1-15,3 3-7 16,1 0 0-16,6 4-7 16,4 2 1-16,8 1 4 0,2-4-2 0,5 7 3 15,2-7-4-15,1 1 1 16,3-4-1-16,1-3 1 15,6 0-4-15,4 1-3 16,0-1 0-16,3 0 1 16,-3 0 1-16,-4 0 1 15,-6 0-2-15,-5 0-2 16,-2 0 1-16,-5-3 1 16,-3 0-1-16,-3-3-1 15,-4 0 3-15,0 0 0 16,-10 3-30-16,3 0-12 15,-4 3-88 1</inkml:trace>
  <inkml:trace contextRef="#ctx0" brushRef="#br0" timeOffset="36070.649">7553 15378 244 0,'-7'0'93'0,"7"0"-72"0,0 0-4 15,3 0-5-15,5 0 2 0,2 0 3 16,8 0-4-16,6 6 0 15,12 0-8-15,10 0-1 0,3 1 2 16,4-1-3-16,0-3 0 16,-4-3-3-16,-3-3-1 15,-4-3 1-15,4-4 2 16,-7-5-1-16,3 2-1 16,-3-3-61-16,0 4-29 15,-7 2-20 1</inkml:trace>
  <inkml:trace contextRef="#ctx0" brushRef="#br0" timeOffset="36296.324">8407 14917 204 0,'-25'-10'77'0,"21"7"-60"0,1 0 17 15,3 3 4-15</inkml:trace>
  <inkml:trace contextRef="#ctx0" brushRef="#br0" timeOffset="36476.103">8389 14917 410 0,'21'18'30'0,"4"7"-17"0,3 7 1 0,4 2 0 16,3 7-5-16,8 9-3 16,6 19-3-16,7-3-3 15,1-3 1-15,3-4-1 16,-7 1 0-16,-7-13 2 16,-4-6-3-16,-3-10 0 15,-4-9-28-15,-7-9-10 16,-3-10-85-1,-4-6-40-15,0-13 78 16</inkml:trace>
  <inkml:trace contextRef="#ctx0" brushRef="#br0" timeOffset="36790.588">9021 14606 220 0,'-4'6'85'0,"4"7"-66"0,4 12 3 16,-1-6-3-16,1 15-4 16,3 10 4-16,0 10-7 15,3 2 1-15,1 13-8 16,-1 13 1-16,5 24 1 0,-1 4-1 16,-4 25-1-16,4 18-3 15,-3-2-2-15,0 28 1 16,-1-16-1-16,1 0 0 0,3 3 2 15,3-22-1-15,5-25-1 16,2-25-2-16,5-18-1 16,-1-20 2-16,0-12 2 15,0-19-11-15,-3-6-3 16,0-10-109 0</inkml:trace>
  <inkml:trace contextRef="#ctx0" brushRef="#br0" timeOffset="37571.656">9183 14067 172 0,'-11'0'66'0,"8"0"-52"0,-4 0 14 0,7 0 5 16,-4 0-4-16,1 6 1 16,-4-6-6-16,-1 0-1 15,5 0-12-15,-4 0 4 0,7 0 3 16,0 0-8-16,3-6-3 16,8-4-2-1,7 1 1-15,6-7 3 16,8 1 5-16,0-4 1 15,3 3 0-15,-3 7 4 16,-4 3-7-16,-3 9 1 16,-8 6-2-16,-2 10 3 15,-1 9-5-15,-7 3-1 16,-4 20-6-16,-3 8-2 0,0 10 0 16,-3-6 2-16,-1 0-1 15,1-13-1-15,3-9-2 16,0-4-1-16,3-9 2 15,4-9 0-15,4-6-2 16,3-7 2-16,4-6 1 16,-1-3 2-16,4-3-3 15,4-1 0-15,3 1 1 16,1 3 0-16,2 0 0 16,1 3 0-16,-4 3 0 15,-7 3 2-15,-3 4 10 16,-7 2 7-16,-8 7-10 15,-6 0-2-15,-11 15-5 0,-8 10 1 16,-2 13-2-16,-1 2 2 16,-3-2-4-16,0-4 0 15,3-9-1-15,0 0-2 16,7-13-33-16,4-6-12 16,7-9-40-16,0-10-16 15,4-18-30 1</inkml:trace>
  <inkml:trace contextRef="#ctx0" brushRef="#br0" timeOffset="38262.185">10188 13314 168 0,'4'-22'66'0,"-4"22"-52"0,-4 10 12 0,1 2 1 0,3 13 0 15,0 16 1-15,3 6-4 16,1 10-1-16,3 15-12 16,3 34 2-16,8 10 1 0,3 38-1 15,11 18 0-15,3 42-7 16,11 18-2-16,11 31-2 16,17 13 1-16,14-16-2 15,0-18-1-15,-7-26 1 16,-3-47-1-16,6-24-3 15,1-29 2-15,-7-25 1 16,-8-19 2-16,-6-13-36 0,-8-21-15 16,1-10-74-1</inkml:trace>
  <inkml:trace contextRef="#ctx0" brushRef="#br0" timeOffset="38998.19">15346 13543 208 0,'14'0'77'0,"-3"3"-60"0,13 7 15 0,-10-4 4 0,15 7 2 16,6 5 4-16,11 11-17 15,3 21-6-15,4 28-12 16,7 10-3-16,0 25 0 0,3 31 0 0,-3 7 0 16,-7 37-2-16,-7 3-2 15,-7 28 3-15,-7-12 0 16,-4 10-1 0,-3-26-2-16,-8-31-2 15,1-25 1-15,-4-19-1 16,0-22-2-16,-3-25-26 15,-4-19-12-15,0-16-45 16,-4-21-20-16,-3-13 10 16</inkml:trace>
  <inkml:trace contextRef="#ctx0" brushRef="#br0" timeOffset="39389.091">16161 12766 256 0,'-11'-13'96'0,"4"13"-75"0,-3 3-1 0,2 3-4 0,1 7-8 15,0 25 3-15,0 15 0 16,0 10 3-16,4 21-7 16,3 42 0-16,0 18 0 0,7 44-3 15,7 22-3-15,11 32 0 16,6 37 1-16,19 15-1 16,20 1 2-16,18 3-2 15,-6-38-1-15,-5-21 1 16,4-29-1-16,1-44 0 15,-5-38 0-15,-6-27-3 16,-8-29 0-16,-6-16-27 16,-4-18-12-16,-1-19-83 15</inkml:trace>
  <inkml:trace contextRef="#ctx0" brushRef="#br0" timeOffset="39988.496">21128 12888 152 0,'7'-38'57'0,"0"32"-44"0,4 3 1 0,-8 3-4 15,4 3 5-15,7 3 2 16,4 4 5-16,3 5 3 15,11 10-13-15,3 16 6 0,4 9 5 16,3 13 5-16,8 34 6 16,3 26-10-16,3 24-5 15,-3 29-6-15,-4 34-3 16,-6 9-4-16,-5 32-1 16,-9-6-1-16,-8 18 0 15,-11-12-5-15,-6-4 1 16,-8-21 0-16,-3-9 0 0,-7-26-38 15,-7-38-16-15,-4-27-79 16</inkml:trace>
  <inkml:trace contextRef="#ctx0" brushRef="#br0" timeOffset="40875.129">11056 14685 184 0,'-11'-4'68'0,"8"4"-52"0,-1 0 19 0,4 0 5 16,0 0-9-16,4 10-3 0,10 12-5 16,11 19-3-16,10 12-10 15,7 6-2-15,4 7 2 0,0 13-4 16,0 8 2-16,7 11-5 16,-4-11 0-16,4-5-3 15,4-4-1-15,-1-6 1 16,-3-12 0-16,-7-10-3 15,-4-12 2-15,-3-13-78 16,-4-9-35-16,-7-7 3 16</inkml:trace>
  <inkml:trace contextRef="#ctx0" brushRef="#br0" timeOffset="41174.084">11617 14631 248 0,'-14'16'93'0,"14"6"-72"0,0 37-2 0,3-18-3 16,4 19-12-16,4 12-2 15,3 28-1-15,4 16-1 16,6 0 0-16,1 29 2 0,3 5 1 15,-3-6-4-15,3 10 1 16,1-4 0-16,-5-15 0 0,1-9 0 16,0-4 2-16,-1-9-6 15,1-16-1-15,0-19-106 16,-1-21-48 0,-2-23 81-16</inkml:trace>
  <inkml:trace contextRef="#ctx0" brushRef="#br0" timeOffset="42121.082">12488 14641 148 0,'-10'-19'55'0,"6"13"-43"0,1-7 12 15,-1 7 2-15,4 6 1 16,0 0 1-16,4 9-2 15,6 1-1-15,4 8-14 16,8 17 7-16,-1 18 4 0,3 13-5 16,5-6-2-16,-5 9-6 15,5 6-4-15,-1 13-2 16,-4 6-3-16,1-16 1 16,-4 0-1-16,-3-12 0 15,-4-9 0-15,0-16 2 0,-3-4 1 16,-4-9-10-16,-4-9-3 15,-3-6-66-15,-10-13-29 16,-8-3 1 0</inkml:trace>
  <inkml:trace contextRef="#ctx0" brushRef="#br0" timeOffset="42345.67">12333 15155 244 0,'7'3'90'0,"0"6"-70"0,11 4 13 0,-11-7 1 16,7 4-9-16,7-4-2 15,7-3-9-15,11 3-1 0,11-6-8 16,6-6-3-16,1 6 1 0,-1-6-2 16,0-4-1-16,8-2 3 15,6-4 0-15,5 0-15 16,-8 1-4-16,-4-7-122 15</inkml:trace>
  <inkml:trace contextRef="#ctx0" brushRef="#br0" timeOffset="43200.954">16760 14496 264 0,'-17'-18'99'0,"10"11"-77"16,0 7 4-16,3 7-2 0,4 2-12 15,4 7 1-15,6 9-4 16,11 6 2-16,15 16-6 15,10 19-1-15,10 6 2 0,1-6-3 16,-1-3 0-16,0-4-1 16,1-9-2-16,3 4 1 15,0-10 1-15,-4 3-1 16,-3-10-1-16,-7-2 1 16,-11-10-1-16,-6 0-38 15,-8-13-16-15,-7-8-75 16</inkml:trace>
  <inkml:trace contextRef="#ctx0" brushRef="#br0" timeOffset="43502.216">17343 14249 224 0,'-15'-10'85'0,"5"17"-66"0,-4 11 5 0,7-2-1 16,3 12-7-16,4 19 1 16,7 7-7-16,4 8-2 15,6 26-4-15,8 19-1 0,0 6 1 16,7 9-2-16,-1 13-2 0,1-7 1 16,0-2-1-16,0 15 2 15,-4-10 1-15,0-11-4 16,0-14-1-16,-7-15 1 15,-3-9 0-15,-4-20-26 16,-3-8-11-16,-1-20-76 16</inkml:trace>
  <inkml:trace contextRef="#ctx0" brushRef="#br0" timeOffset="43861.233">17664 15029 180 0,'-11'0'68'0,"11"4"-52"0,0 2 6 0,4 0-1 15,3 4 2-15,3 2 6 16,8 1-5-16,3 2 0 16,7-2-13-16,4-7 7 0,3-6 4 15,4-6 0-15,0-4-1 16,3-8-9-16,1-4-3 0,-1-10-5 16,0-5-3-16,4-7-3 15,3 3 1-15,-3 3-4 16,-7 7-1-16,-7 6-72 15,-11 9-33-15,-7 7-7 16</inkml:trace>
  <inkml:trace contextRef="#ctx0" brushRef="#br0" timeOffset="45004.47">13720 14271 172 0,'-4'-25'66'0,"0"18"-52"0,1-2 21 15,-1 9 5-15</inkml:trace>
  <inkml:trace contextRef="#ctx0" brushRef="#br0" timeOffset="45438.799">13705 14242 384 0,'4'29'42'0,"-1"8"-22"15,5 17-7-15,-5-1-3 0,1 3 0 16,-4 4 4-16,0 12-7 15,0 0-2-15,0 0-3 16,-4-15-2-16,4-13-2 16,0-4 1-16,4-11 1 0,3-4 0 15,0-13 0-15,7-2 0 16,3-4 0-16,5-6 2 16,9-6-3-16,15 2 0 15,4-5 3-15,6 0 3 16,4-1-7-16,-4 1 0 15,1-1 0-15,3 7 3 16,0 6 2-16,3 10 1 16,-3 3 11-16,-7 6 5 15,-10 3-2-15,-8 6 0 16,-10 7-4-16,-11 9 1 16,-14 9-4-16,-11 4-1 15,-14-7-4-15,-6-6-1 0,-5-9-3 16,-2-1-2-16,-5-2 1 15,-3-10-1-15,-3-6 0 16,-7-4 0-16,-4-5-7 16,3-7-3-16,8-3-21 15,6-3-10-15,8-3-5 16,7-7 0-16,3-12-36 16,8-16-14-16,6-6-10 15</inkml:trace>
  <inkml:trace contextRef="#ctx0" brushRef="#br0" timeOffset="45888.957">13670 14189 244 0,'4'0'93'0,"-4"3"-72"0,3 7 5 0,-3-1-1 16,4 7-12-16,-1 3-2 15,1 6-4-15,-1 3 0 16,4 0-4-16,0 3 5 0,0-9 4 15,-3-3-2-15,3-6 0 16,4-7 0-16,3-6 4 0,3-6-4 16,5-7 2-16,2-6-5 15,15-6 1-15,3-6-5 16,8 3 0-16,3 0 1 16,0-1 0-16,-4 1-2 15,0 6-2-15,-3-6-2 16,-3 3 1-16,2 0 3 15,-2 0 3-15,-4 3-7 16,-4 6-3-16,-3 4-74 16,-4-1-35-16,-11 0-19 15</inkml:trace>
  <inkml:trace contextRef="#ctx0" brushRef="#br0" timeOffset="46999.677">18898 14111 216 0,'-31'-25'82'0,"16"6"-64"0,-2-12 4 0,6 15-1 15,-3-6-4-15,0-3 1 16,0 0 6-16,3 6 2 15,4 3-13-15,4 13-3 0,10 12 0 16,10 10 0-16,12 0 2 16,9 0 0-16,12-3 2 15,-1-7-3-15,8-3 1 16,10-9-3-16,7-6 0 16,0-4-1-16,-7-2 0 15,-7 5-2-15,-7 4-1 16,-7 12-1-16,-4 7 0 15,-7 5-2-15,-7 8 1 16,-3 5 0-16,-7 10 3 0,-4 21-1 16,-3 17 2-16,-8 2-4 15,-3 13 0-15,0 26-1 16,-3 8-2-16,-1 19 1 16,4 20 1-16,0-7-3 15,4-1 0-15,-1-5 3 16,4-32 1-16,0-24-4 15,4-29-1-15,-4-16-57 16,0-25-25-16,3-19-74 16</inkml:trace>
  <inkml:trace contextRef="#ctx0" brushRef="#br0" timeOffset="47840.891">8181 13647 156 0,'-21'-38'60'0,"17"32"-47"0,-6 0 17 0,10 6 5 16</inkml:trace>
  <inkml:trace contextRef="#ctx0" brushRef="#br0" timeOffset="50227.893">8149 13609 332 0,'7'22'24'15,"4"9"-13"-15,3 32-3 0,7 9 2 16,4 13-4-16,-1 21-1 16,5 23 2-16,2 6 0 15,1 40-3-15,3 4-1 16,-3 44-1-16,0 3 1 15,-4 15-2-15,-3-6-1 16,-4-3 1-16,0-19 1 16,-3-6-1-16,3-19-1 15,-3-25-2-15,-1-18 1 0,1-10 1 16,0-10 2-16,-4-18-3 16,-4-20 0-16,1-11 1 15,-4-17 0-15,0-2 2 16,4-10 3-16,-1-7 2 15,4-2 1-15,0-7-4 16,4-2-1-16,7-11 1 16,-1 1 2-16,5 0-1 15,2-10 0-15,5-2 1 16,6-7 1-16,11 0 3 16,17-3 1-16,8-1-5 15,3 1-2-15,4-3 0 0,17 6 2 16,11-3-1-16,21-3 0 15,4-4-3-15,13 7 1 16,-2-3-2-16,2 6 2 16,19-3-2-16,-8 3 2 15,18 0-2-15,7 3-1 16,3-3-2-16,18 6 1 16,-7-6 1-16,22-6 2 15,-15 3 1-15,25-7 1 16,-15 1 6-16,29-7 4 15,-14 4-7-15,21-1-2 16,-3 4-3-16,6-4 1 16,11 7-2-16,-7-3-1 0,15 2 1 15,-15-2 1-15,17 6 1 16,-6-4 1-16,0-5-5 16,3 2 1-16,-11-5 2 15,15 5 1-15,-25 1-4 16,18 3 1-16,-25 3-2 15,17 3 0-15,-17 6 4 16,11-3 1-16,-22 3 1 16,14-3 2-16,-17 1 1 15,14-4 3-15,-21 0-5 16,14 0-3-16,-21 0-1 16,21 6 1-16,-22 0-1 15,12 7 2-15,-15-4-2 16,-4 10-1-16,1 0 1 0,-14-1-1 15,6 1 0-15,-13-3 2 16,-8-7 1-16,4-2 3 16,-17-4-1-16,-1 0 0 15,7 0-3-15,-17-3-2 16,10 3 3-16,1 0 0 16,-15 0 1-16,4-3 0 15,3 0-2-15,-14 0-2 16,-7-3 1-16,4-3-1 15,-11 0 0-15,-14-7 0 16,-18 1 0-16,-3-4 0 16,-4 0 0-16,-7 1 2 15,-10-4-1-15,-11 9-1 0,-11 1 1 16,-6 0-1-16,-11 9 0 16,-8-4 2-16,-6 1-3 15,-7 0 0-15,-4-3 1 16,-7-10 2-16,-7-15-1 15,-11-22-1-15,-10-7 1 16,-7-15-1-16,-18-26 0 16,-10-33 0-16,-15-7 0 15,0-41 0-15,-3-6 0 16,-14-48 0-16,-18-11 0 16,4-23 2-16,7-34-1 15,7 3-1-15,3 6-2 16,11-9 1-16,7 47-1 0,10 3 0 15,8 25 2-15,3 38 2 16,7 3-3-16,4 18 0 16,3 23 1-16,4 12 0 15,0 0 0-15,0 4 0 16,-1 15-3-16,1 9 2 16,-4 19 1-16,-3 0 0 15,-4 4 2-15,1 18 1 16,-1 6-4-16,0 20 1 15,4 5 0-15,3 10 2 16,4 6-3-16,-1 3 0 16,1 7 1-16,0 6 2 15,3-3-3-15,-3 3 0 16,-4 6 3-16,-3 3 1 0,-4 6-4 16,-7 7 1-16,-6 6-2 15,2 4 0-15,4-1 0 16,4-3 0-16,-4 3 2 15,-3 0 2-15,-8-6-1 16,-10-6 2-16,-3-3-2 16,-1-4-1-16,1-3 1 15,-1-3-1-15,-10 7 0 16,-14-1 0-16,-1-3 0 16,5-2 0-16,-5-4 0 15,-9 0 0-15,-12-4 0 16,11-2 0-16,-3-3 0 0,-15-1 2 15,-3 1-1-15,8-4-1 16,-12 4-2-16,-14 0 1 16,11-1-1-16,-3 4 0 15,-19 0 4-15,12-4 1 16,-1 4-4-16,-17-3-1 16,10-1 1-16,-3 7 2 15,-18 3 0-15,14 3 2 16,-10 7-4-16,-7 5 0 15,10 1 1-15,-11 3 0 16,1 0 0-16,7-1 0 16,-18 1-3-16,7 6 2 15,0-3 1-15,-7 0 2 0,14 0-1 16,-17 0-1-16,6 6 1 16,8 0-1-16,-18 7-3 15,17 3 2-15,-3 5 1 16,-7 1 2-16,18-6-1 15,-14 0 2-15,6-7-4 16,1 0 0-16,-11 1 1 16,14-1 0-16,0 0 0 15,-7 4 0-15,15 6-3 16,-8-1 2-16,-7 1 1 16,21-6 2-16,-14 2-3 15,4-9 0-15,14-2 1 16,-11-4 2-16,3-7-3 15,15 1 0-15,-10 0 1 16,-1-4 0-16,14 4 0 16,1-1 0-16,-12 1 0 15,15-3 2-15,4-1-3 0,-8-2 0 16,0-10 1-16,15-4 0 16,-1-2 0-16,-6-3 2 15,10-4-3-15,10 4-2 16,1-1 2-16,-8 4 0 15,4 3 1-15,15 6 2 16,2 7-1-16,-6 2-1 16,0 1 1-16,6 2-1 15,12-2 0-15,6 6 0 16,-3-10 0-16,-4 10 0 16,0-7 0-16,11 1 2 0,7 0-3 15,3-1 0-15,4-2-1 16,-3 5 0-16,-1 4 2 15,1 0 2-15,3 3-1 16,3-3-1-16,8-1 1 16,6-2 1-16,1-3-3 15,3-4 0-15,0-6 1 16,0-3 0-16,1 0 0 16,2-3 0-16,4 0 0 15,8-3 0-15,-5 2-3 16,8 1 2-16,7 0 1 15,3 3 2-15,4 3-3 0,7 4 0 16,-3 2-1-16,10 4-2 16,3 15 3-16,4 0 0 15,-3 0 1-15,3 0 2 16,3 4-3-16,1 5 0 16,3-2-1-16,0 6-2 15,7 12-11-15,4 10-5 16,3 3-73-16,-10-10-33 15,-11 13-27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6.7 Factoring: a general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402051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800" dirty="0"/>
                  <a:t>Ex. 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−35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4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7AA1F1-DF3E-45FF-AA27-7970306CE2B6}"/>
                  </a:ext>
                </a:extLst>
              </p14:cNvPr>
              <p14:cNvContentPartPr/>
              <p14:nvPr/>
            </p14:nvContentPartPr>
            <p14:xfrm>
              <a:off x="2339280" y="325440"/>
              <a:ext cx="9026280" cy="600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7AA1F1-DF3E-45FF-AA27-7970306CE2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29920" y="316080"/>
                <a:ext cx="9045000" cy="602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369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9601200" cy="1485900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r>
              <a:rPr lang="en-US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841664"/>
                <a:ext cx="11506199" cy="5635336"/>
              </a:xfrm>
            </p:spPr>
            <p:txBody>
              <a:bodyPr>
                <a:no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−128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+25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−11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+12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+144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−54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6.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20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−72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841664"/>
                <a:ext cx="11506199" cy="5635336"/>
              </a:xfrm>
              <a:blipFill>
                <a:blip r:embed="rId2"/>
                <a:stretch>
                  <a:fillRect l="-1802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06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283" y="114300"/>
            <a:ext cx="7620000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Method Do I Use??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510" y="1257300"/>
            <a:ext cx="10563546" cy="5344577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Always look for a GCF first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 GCF take it out!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Look at the number of terms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terms: Difference of Two Squares?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terms: </a:t>
            </a:r>
          </a:p>
          <a:p>
            <a:pPr lvl="2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Coefficient is 1, Use the Short Cut</a:t>
            </a:r>
          </a:p>
          <a:p>
            <a:pPr lvl="2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coefficient is not 1 Use Factor by Grouping </a:t>
            </a:r>
          </a:p>
          <a:p>
            <a:pPr marL="987552" lvl="2" indent="0"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FACTOR COMPLETELY WHICH MEANS EVERYTHING IS IN ITS SIMPLEST FORM!!! </a:t>
            </a:r>
          </a:p>
        </p:txBody>
      </p:sp>
    </p:spTree>
    <p:extLst>
      <p:ext uri="{BB962C8B-B14F-4D97-AF65-F5344CB8AC3E}">
        <p14:creationId xmlns:p14="http://schemas.microsoft.com/office/powerpoint/2010/main" val="283977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06682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/>
                  <a:t>Ex. 1)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/>
                      </a:rPr>
                      <m:t>10</m:t>
                    </m:r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400" i="1">
                        <a:latin typeface="Cambria Math"/>
                      </a:rPr>
                      <m:t>−40</m:t>
                    </m:r>
                    <m:r>
                      <a:rPr lang="en-US" sz="4400" i="1">
                        <a:latin typeface="Cambria Math"/>
                      </a:rPr>
                      <m:t>𝑥</m:t>
                    </m:r>
                    <m:r>
                      <a:rPr lang="en-US" sz="4400" i="1">
                        <a:latin typeface="Cambria Math"/>
                      </a:rPr>
                      <m:t> </m:t>
                    </m:r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06682"/>
                <a:ext cx="9601200" cy="3581400"/>
              </a:xfrm>
              <a:blipFill>
                <a:blip r:embed="rId2"/>
                <a:stretch>
                  <a:fillRect l="-2540" t="-4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383D99-1FF2-4757-8658-82ADEC975D7C}"/>
                  </a:ext>
                </a:extLst>
              </p14:cNvPr>
              <p14:cNvContentPartPr/>
              <p14:nvPr/>
            </p14:nvContentPartPr>
            <p14:xfrm>
              <a:off x="1911240" y="306360"/>
              <a:ext cx="9477360" cy="3953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383D99-1FF2-4757-8658-82ADEC975D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880" y="297000"/>
                <a:ext cx="9496080" cy="39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16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387186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−16 </m:t>
                    </m:r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387186"/>
                <a:ext cx="9601200" cy="3581400"/>
              </a:xfrm>
              <a:blipFill>
                <a:blip r:embed="rId2"/>
                <a:stretch>
                  <a:fillRect l="-2857" t="-5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12840EE-4041-4083-B381-224DC638BC84}"/>
                  </a:ext>
                </a:extLst>
              </p14:cNvPr>
              <p14:cNvContentPartPr/>
              <p14:nvPr/>
            </p14:nvContentPartPr>
            <p14:xfrm>
              <a:off x="2949120" y="266760"/>
              <a:ext cx="6722280" cy="2366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12840EE-4041-4083-B381-224DC638BC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39760" y="257400"/>
                <a:ext cx="6741000" cy="238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21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−10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+25 </m:t>
                    </m:r>
                  </m:oMath>
                </a14:m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5671AF7-E58B-4E5B-9E20-C6C451EDD3E3}"/>
                  </a:ext>
                </a:extLst>
              </p14:cNvPr>
              <p14:cNvContentPartPr/>
              <p14:nvPr/>
            </p14:nvContentPartPr>
            <p14:xfrm>
              <a:off x="1441440" y="255600"/>
              <a:ext cx="9492480" cy="3781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5671AF7-E58B-4E5B-9E20-C6C451EDD3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080" y="246240"/>
                <a:ext cx="9511200" cy="380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305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dirty="0"/>
                  <a:t>Ex. 4)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5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5400" i="1">
                        <a:latin typeface="Cambria Math"/>
                      </a:rPr>
                      <m:t>−3 </m:t>
                    </m:r>
                  </m:oMath>
                </a14:m>
                <a:endParaRPr lang="en-US" sz="5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3365"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5B642D-DA0C-4CA8-A5F6-1D0B7AA3B330}"/>
                  </a:ext>
                </a:extLst>
              </p14:cNvPr>
              <p14:cNvContentPartPr/>
              <p14:nvPr/>
            </p14:nvContentPartPr>
            <p14:xfrm>
              <a:off x="3241080" y="274680"/>
              <a:ext cx="6559920" cy="2860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5B642D-DA0C-4CA8-A5F6-1D0B7AA3B33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1720" y="265320"/>
                <a:ext cx="6578640" cy="287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189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+16 </m:t>
                    </m:r>
                  </m:oMath>
                </a14:m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6E32053-113F-41AE-9FFD-814B814AE179}"/>
                  </a:ext>
                </a:extLst>
              </p14:cNvPr>
              <p14:cNvContentPartPr/>
              <p14:nvPr/>
            </p14:nvContentPartPr>
            <p14:xfrm>
              <a:off x="2965320" y="313200"/>
              <a:ext cx="7637040" cy="3276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6E32053-113F-41AE-9FFD-814B814AE1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5960" y="303840"/>
                <a:ext cx="7655760" cy="329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775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800" dirty="0"/>
                  <a:t>Ex. 6)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+6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A679BD4-5693-411F-B4FC-B787E60FA1C7}"/>
                  </a:ext>
                </a:extLst>
              </p14:cNvPr>
              <p14:cNvContentPartPr/>
              <p14:nvPr/>
            </p14:nvContentPartPr>
            <p14:xfrm>
              <a:off x="2534760" y="302760"/>
              <a:ext cx="8423280" cy="3889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A679BD4-5693-411F-B4FC-B787E60FA1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5400" y="293400"/>
                <a:ext cx="8442000" cy="390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721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dirty="0"/>
                  <a:t>Ex. 7)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8</m:t>
                    </m:r>
                    <m:sSup>
                      <m:sSup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5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5400" i="1">
                        <a:latin typeface="Cambria Math"/>
                      </a:rPr>
                      <m:t>−200</m:t>
                    </m:r>
                    <m:r>
                      <a:rPr lang="en-US" sz="5400" i="1">
                        <a:latin typeface="Cambria Math"/>
                      </a:rPr>
                      <m:t>𝑥</m:t>
                    </m:r>
                    <m:r>
                      <a:rPr lang="en-US" sz="5400" i="1">
                        <a:latin typeface="Cambria Math"/>
                      </a:rPr>
                      <m:t> </m:t>
                    </m:r>
                  </m:oMath>
                </a14:m>
                <a:endParaRPr lang="en-US" sz="5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3365"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BB80CD4-F1CE-455D-A7DB-45A9B1F1EFAE}"/>
                  </a:ext>
                </a:extLst>
              </p14:cNvPr>
              <p14:cNvContentPartPr/>
              <p14:nvPr/>
            </p14:nvContentPartPr>
            <p14:xfrm>
              <a:off x="2790360" y="303840"/>
              <a:ext cx="8618400" cy="4411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BB80CD4-F1CE-455D-A7DB-45A9B1F1EF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1000" y="294480"/>
                <a:ext cx="8637120" cy="443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96115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77</TotalTime>
  <Words>227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Cambria Math</vt:lpstr>
      <vt:lpstr>Franklin Gothic Book</vt:lpstr>
      <vt:lpstr>Crop</vt:lpstr>
      <vt:lpstr>6.7 Factoring: a general strategy</vt:lpstr>
      <vt:lpstr>What Method Do I Use??</vt:lpstr>
      <vt:lpstr>Factor </vt:lpstr>
      <vt:lpstr>Factor   </vt:lpstr>
      <vt:lpstr>Factor</vt:lpstr>
      <vt:lpstr>Factor </vt:lpstr>
      <vt:lpstr>Factor </vt:lpstr>
      <vt:lpstr>Factor </vt:lpstr>
      <vt:lpstr>Factor </vt:lpstr>
      <vt:lpstr>Factor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 Factoring: a general strategy</dc:title>
  <dc:creator>Michael Kuniega</dc:creator>
  <cp:lastModifiedBy>Michael Kuniega</cp:lastModifiedBy>
  <cp:revision>4</cp:revision>
  <dcterms:created xsi:type="dcterms:W3CDTF">2017-04-30T23:04:10Z</dcterms:created>
  <dcterms:modified xsi:type="dcterms:W3CDTF">2019-12-30T19:08:56Z</dcterms:modified>
</cp:coreProperties>
</file>